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1" r:id="rId3"/>
    <p:sldId id="272" r:id="rId4"/>
    <p:sldId id="273" r:id="rId5"/>
    <p:sldId id="274" r:id="rId6"/>
    <p:sldId id="275" r:id="rId7"/>
    <p:sldId id="276" r:id="rId8"/>
    <p:sldId id="277" r:id="rId9"/>
    <p:sldId id="278" r:id="rId10"/>
    <p:sldId id="279" r:id="rId11"/>
    <p:sldId id="280" r:id="rId12"/>
    <p:sldId id="282" r:id="rId13"/>
    <p:sldId id="283" r:id="rId14"/>
    <p:sldId id="284" r:id="rId15"/>
    <p:sldId id="285" r:id="rId16"/>
    <p:sldId id="286"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AC51"/>
    <a:srgbClr val="FFFB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p:cViewPr varScale="1">
        <p:scale>
          <a:sx n="111" d="100"/>
          <a:sy n="111" d="100"/>
        </p:scale>
        <p:origin x="4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008187-464A-459F-A94C-4AFF4652F2D4}" type="datetimeFigureOut">
              <a:rPr lang="fr-FR" smtClean="0"/>
              <a:t>18/08/2025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27D6AA-3720-454B-A803-5DE00580C2FB}" type="slidenum">
              <a:rPr lang="fr-FR" smtClean="0"/>
              <a:t>‹N°›</a:t>
            </a:fld>
            <a:endParaRPr lang="fr-FR"/>
          </a:p>
        </p:txBody>
      </p:sp>
    </p:spTree>
    <p:extLst>
      <p:ext uri="{BB962C8B-B14F-4D97-AF65-F5344CB8AC3E}">
        <p14:creationId xmlns:p14="http://schemas.microsoft.com/office/powerpoint/2010/main" val="2783242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F27D6AA-3720-454B-A803-5DE00580C2FB}" type="slidenum">
              <a:rPr lang="fr-FR" smtClean="0"/>
              <a:t>1</a:t>
            </a:fld>
            <a:endParaRPr lang="fr-FR"/>
          </a:p>
        </p:txBody>
      </p:sp>
    </p:spTree>
    <p:extLst>
      <p:ext uri="{BB962C8B-B14F-4D97-AF65-F5344CB8AC3E}">
        <p14:creationId xmlns:p14="http://schemas.microsoft.com/office/powerpoint/2010/main" val="2796585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6C36-DFFB-BA67-6FCE-8BA4BF4A6F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0FF6C8-78CE-78B3-E350-F027CC7A1E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A22C72-6152-D0D5-9A1F-9186F5E2A82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F060AC9-2968-6D01-70AB-7A7FEFD70921}"/>
              </a:ext>
            </a:extLst>
          </p:cNvPr>
          <p:cNvSpPr>
            <a:spLocks noGrp="1"/>
          </p:cNvSpPr>
          <p:nvPr>
            <p:ph type="sldNum" sz="quarter" idx="5"/>
          </p:nvPr>
        </p:nvSpPr>
        <p:spPr/>
        <p:txBody>
          <a:bodyPr/>
          <a:lstStyle/>
          <a:p>
            <a:fld id="{7F27D6AA-3720-454B-A803-5DE00580C2FB}" type="slidenum">
              <a:rPr lang="fr-FR" smtClean="0"/>
              <a:t>2</a:t>
            </a:fld>
            <a:endParaRPr lang="fr-FR"/>
          </a:p>
        </p:txBody>
      </p:sp>
    </p:spTree>
    <p:extLst>
      <p:ext uri="{BB962C8B-B14F-4D97-AF65-F5344CB8AC3E}">
        <p14:creationId xmlns:p14="http://schemas.microsoft.com/office/powerpoint/2010/main" val="503468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BF60-DFEE-9133-F8B6-A194E042D6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94D7E3-A94B-0D8F-C1D2-2D9EA3A77C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33307E-9651-B4B9-0917-23A6E432565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12C9C80-53D1-AA6B-2966-8774E699C3BA}"/>
              </a:ext>
            </a:extLst>
          </p:cNvPr>
          <p:cNvSpPr>
            <a:spLocks noGrp="1"/>
          </p:cNvSpPr>
          <p:nvPr>
            <p:ph type="sldNum" sz="quarter" idx="5"/>
          </p:nvPr>
        </p:nvSpPr>
        <p:spPr/>
        <p:txBody>
          <a:bodyPr/>
          <a:lstStyle/>
          <a:p>
            <a:fld id="{7F27D6AA-3720-454B-A803-5DE00580C2FB}" type="slidenum">
              <a:rPr lang="fr-FR" smtClean="0"/>
              <a:t>3</a:t>
            </a:fld>
            <a:endParaRPr lang="fr-FR"/>
          </a:p>
        </p:txBody>
      </p:sp>
    </p:spTree>
    <p:extLst>
      <p:ext uri="{BB962C8B-B14F-4D97-AF65-F5344CB8AC3E}">
        <p14:creationId xmlns:p14="http://schemas.microsoft.com/office/powerpoint/2010/main" val="226579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2695F-7DA9-D992-5B00-87F8CA58CF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28684E-28A2-2EE5-1584-89C1234D62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071560-37C7-43AA-2FFF-F40ED3C8307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0E81D8F-589B-6378-7DF0-C021A0C07558}"/>
              </a:ext>
            </a:extLst>
          </p:cNvPr>
          <p:cNvSpPr>
            <a:spLocks noGrp="1"/>
          </p:cNvSpPr>
          <p:nvPr>
            <p:ph type="sldNum" sz="quarter" idx="5"/>
          </p:nvPr>
        </p:nvSpPr>
        <p:spPr/>
        <p:txBody>
          <a:bodyPr/>
          <a:lstStyle/>
          <a:p>
            <a:fld id="{7F27D6AA-3720-454B-A803-5DE00580C2FB}" type="slidenum">
              <a:rPr lang="fr-FR" smtClean="0"/>
              <a:t>4</a:t>
            </a:fld>
            <a:endParaRPr lang="fr-FR"/>
          </a:p>
        </p:txBody>
      </p:sp>
    </p:spTree>
    <p:extLst>
      <p:ext uri="{BB962C8B-B14F-4D97-AF65-F5344CB8AC3E}">
        <p14:creationId xmlns:p14="http://schemas.microsoft.com/office/powerpoint/2010/main" val="470471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79B36-5FE9-3648-F051-BEE8891B11F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FD8C34-8160-24B8-9F39-38DC6F23D2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3FE3D97-3FA0-1F25-9CF6-7454C6506DC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14F0925-660B-7302-5E34-8DC5F8B75977}"/>
              </a:ext>
            </a:extLst>
          </p:cNvPr>
          <p:cNvSpPr>
            <a:spLocks noGrp="1"/>
          </p:cNvSpPr>
          <p:nvPr>
            <p:ph type="sldNum" sz="quarter" idx="5"/>
          </p:nvPr>
        </p:nvSpPr>
        <p:spPr/>
        <p:txBody>
          <a:bodyPr/>
          <a:lstStyle/>
          <a:p>
            <a:fld id="{7F27D6AA-3720-454B-A803-5DE00580C2FB}" type="slidenum">
              <a:rPr lang="fr-FR" smtClean="0"/>
              <a:t>5</a:t>
            </a:fld>
            <a:endParaRPr lang="fr-FR"/>
          </a:p>
        </p:txBody>
      </p:sp>
    </p:spTree>
    <p:extLst>
      <p:ext uri="{BB962C8B-B14F-4D97-AF65-F5344CB8AC3E}">
        <p14:creationId xmlns:p14="http://schemas.microsoft.com/office/powerpoint/2010/main" val="1554445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32B9A-8818-8FCB-DDEA-451D4AC834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E179CEB-A893-D847-2CBE-5A876DB5D8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7196488-0875-A93A-BB72-3EBB786B473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1A7CB21-0EFE-CF9E-8284-B6769F018275}"/>
              </a:ext>
            </a:extLst>
          </p:cNvPr>
          <p:cNvSpPr>
            <a:spLocks noGrp="1"/>
          </p:cNvSpPr>
          <p:nvPr>
            <p:ph type="sldNum" sz="quarter" idx="5"/>
          </p:nvPr>
        </p:nvSpPr>
        <p:spPr/>
        <p:txBody>
          <a:bodyPr/>
          <a:lstStyle/>
          <a:p>
            <a:fld id="{7F27D6AA-3720-454B-A803-5DE00580C2FB}" type="slidenum">
              <a:rPr lang="fr-FR" smtClean="0"/>
              <a:t>6</a:t>
            </a:fld>
            <a:endParaRPr lang="fr-FR"/>
          </a:p>
        </p:txBody>
      </p:sp>
    </p:spTree>
    <p:extLst>
      <p:ext uri="{BB962C8B-B14F-4D97-AF65-F5344CB8AC3E}">
        <p14:creationId xmlns:p14="http://schemas.microsoft.com/office/powerpoint/2010/main" val="784132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6AAD4-0880-E518-3777-BA62F81AF2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567F96-A669-1BAC-6DF1-086FF4A579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35AB2EF-EDB9-94D9-84A1-EAB09CA2B3B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74649CC-3521-8957-3FE7-F5CCC8D88993}"/>
              </a:ext>
            </a:extLst>
          </p:cNvPr>
          <p:cNvSpPr>
            <a:spLocks noGrp="1"/>
          </p:cNvSpPr>
          <p:nvPr>
            <p:ph type="sldNum" sz="quarter" idx="5"/>
          </p:nvPr>
        </p:nvSpPr>
        <p:spPr/>
        <p:txBody>
          <a:bodyPr/>
          <a:lstStyle/>
          <a:p>
            <a:fld id="{7F27D6AA-3720-454B-A803-5DE00580C2FB}" type="slidenum">
              <a:rPr lang="fr-FR" smtClean="0"/>
              <a:t>7</a:t>
            </a:fld>
            <a:endParaRPr lang="fr-FR"/>
          </a:p>
        </p:txBody>
      </p:sp>
    </p:spTree>
    <p:extLst>
      <p:ext uri="{BB962C8B-B14F-4D97-AF65-F5344CB8AC3E}">
        <p14:creationId xmlns:p14="http://schemas.microsoft.com/office/powerpoint/2010/main" val="2457306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9560-C523-8056-74B2-49C008EE16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39A8AC-F0CE-DFCE-669A-1024BDE4B9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D6A9949-20CF-F415-0854-DAFD8713B68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0BCEB71-1935-2610-FD8D-B5C66D2C9793}"/>
              </a:ext>
            </a:extLst>
          </p:cNvPr>
          <p:cNvSpPr>
            <a:spLocks noGrp="1"/>
          </p:cNvSpPr>
          <p:nvPr>
            <p:ph type="sldNum" sz="quarter" idx="5"/>
          </p:nvPr>
        </p:nvSpPr>
        <p:spPr/>
        <p:txBody>
          <a:bodyPr/>
          <a:lstStyle/>
          <a:p>
            <a:fld id="{7F27D6AA-3720-454B-A803-5DE00580C2FB}" type="slidenum">
              <a:rPr lang="fr-FR" smtClean="0"/>
              <a:t>8</a:t>
            </a:fld>
            <a:endParaRPr lang="fr-FR"/>
          </a:p>
        </p:txBody>
      </p:sp>
    </p:spTree>
    <p:extLst>
      <p:ext uri="{BB962C8B-B14F-4D97-AF65-F5344CB8AC3E}">
        <p14:creationId xmlns:p14="http://schemas.microsoft.com/office/powerpoint/2010/main" val="1479682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5D268-0A54-EFF6-4C3D-DDA75D1653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94F6E8-E24B-45F4-2286-7B42DAC600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9A54A3-1A3E-BFD8-78FF-19BFE286B39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9273E0F-0E15-510D-E3C2-1146A7E9229E}"/>
              </a:ext>
            </a:extLst>
          </p:cNvPr>
          <p:cNvSpPr>
            <a:spLocks noGrp="1"/>
          </p:cNvSpPr>
          <p:nvPr>
            <p:ph type="sldNum" sz="quarter" idx="5"/>
          </p:nvPr>
        </p:nvSpPr>
        <p:spPr/>
        <p:txBody>
          <a:bodyPr/>
          <a:lstStyle/>
          <a:p>
            <a:fld id="{7F27D6AA-3720-454B-A803-5DE00580C2FB}" type="slidenum">
              <a:rPr lang="fr-FR" smtClean="0"/>
              <a:t>9</a:t>
            </a:fld>
            <a:endParaRPr lang="fr-FR"/>
          </a:p>
        </p:txBody>
      </p:sp>
    </p:spTree>
    <p:extLst>
      <p:ext uri="{BB962C8B-B14F-4D97-AF65-F5344CB8AC3E}">
        <p14:creationId xmlns:p14="http://schemas.microsoft.com/office/powerpoint/2010/main" val="2645998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9079B-0DAD-B0E0-DC63-5AE0738F27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3784E2E-4837-6782-EC3B-1CB2B30024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B7409F-BCA8-2A66-AE10-9EDDC5F5E23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1CB96FB-7E66-58F7-5E76-13F9CA51CD27}"/>
              </a:ext>
            </a:extLst>
          </p:cNvPr>
          <p:cNvSpPr>
            <a:spLocks noGrp="1"/>
          </p:cNvSpPr>
          <p:nvPr>
            <p:ph type="sldNum" sz="quarter" idx="5"/>
          </p:nvPr>
        </p:nvSpPr>
        <p:spPr/>
        <p:txBody>
          <a:bodyPr/>
          <a:lstStyle/>
          <a:p>
            <a:fld id="{7F27D6AA-3720-454B-A803-5DE00580C2FB}" type="slidenum">
              <a:rPr lang="fr-FR" smtClean="0"/>
              <a:t>10</a:t>
            </a:fld>
            <a:endParaRPr lang="fr-FR"/>
          </a:p>
        </p:txBody>
      </p:sp>
    </p:spTree>
    <p:extLst>
      <p:ext uri="{BB962C8B-B14F-4D97-AF65-F5344CB8AC3E}">
        <p14:creationId xmlns:p14="http://schemas.microsoft.com/office/powerpoint/2010/main" val="3966796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540E2-DF83-39F2-90D9-CCB029A35F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E422CF-E4CE-D7DC-78BA-70BBFD4DE2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BA57252-EE31-4C18-F64A-DCAEA32759E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8E5ED2D-033E-F566-4C33-8ABF453E5691}"/>
              </a:ext>
            </a:extLst>
          </p:cNvPr>
          <p:cNvSpPr>
            <a:spLocks noGrp="1"/>
          </p:cNvSpPr>
          <p:nvPr>
            <p:ph type="sldNum" sz="quarter" idx="5"/>
          </p:nvPr>
        </p:nvSpPr>
        <p:spPr/>
        <p:txBody>
          <a:bodyPr/>
          <a:lstStyle/>
          <a:p>
            <a:fld id="{7F27D6AA-3720-454B-A803-5DE00580C2FB}" type="slidenum">
              <a:rPr lang="fr-FR" smtClean="0"/>
              <a:t>11</a:t>
            </a:fld>
            <a:endParaRPr lang="fr-FR"/>
          </a:p>
        </p:txBody>
      </p:sp>
    </p:spTree>
    <p:extLst>
      <p:ext uri="{BB962C8B-B14F-4D97-AF65-F5344CB8AC3E}">
        <p14:creationId xmlns:p14="http://schemas.microsoft.com/office/powerpoint/2010/main" val="1540277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87052-D2B1-B1A9-2566-D6C3C71292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745F866-0213-E64C-4E1D-CD23720EA9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4E1023C-FE5C-A1B0-FEA9-83C544C265D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2EE3A52-59D2-618C-5696-ED1A5BA5FF66}"/>
              </a:ext>
            </a:extLst>
          </p:cNvPr>
          <p:cNvSpPr>
            <a:spLocks noGrp="1"/>
          </p:cNvSpPr>
          <p:nvPr>
            <p:ph type="sldNum" sz="quarter" idx="5"/>
          </p:nvPr>
        </p:nvSpPr>
        <p:spPr/>
        <p:txBody>
          <a:bodyPr/>
          <a:lstStyle/>
          <a:p>
            <a:fld id="{7F27D6AA-3720-454B-A803-5DE00580C2FB}" type="slidenum">
              <a:rPr lang="fr-FR" smtClean="0"/>
              <a:t>12</a:t>
            </a:fld>
            <a:endParaRPr lang="fr-FR"/>
          </a:p>
        </p:txBody>
      </p:sp>
    </p:spTree>
    <p:extLst>
      <p:ext uri="{BB962C8B-B14F-4D97-AF65-F5344CB8AC3E}">
        <p14:creationId xmlns:p14="http://schemas.microsoft.com/office/powerpoint/2010/main" val="1981484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A5CDB-A129-4743-A384-4D2A33EABB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C70A97-AFB5-A6D1-D0D2-FF9D035F50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A78D38-D398-F96C-8F84-4CC230155CA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E141101-47F7-27BE-A189-23137D7A1ED6}"/>
              </a:ext>
            </a:extLst>
          </p:cNvPr>
          <p:cNvSpPr>
            <a:spLocks noGrp="1"/>
          </p:cNvSpPr>
          <p:nvPr>
            <p:ph type="sldNum" sz="quarter" idx="5"/>
          </p:nvPr>
        </p:nvSpPr>
        <p:spPr/>
        <p:txBody>
          <a:bodyPr/>
          <a:lstStyle/>
          <a:p>
            <a:fld id="{7F27D6AA-3720-454B-A803-5DE00580C2FB}" type="slidenum">
              <a:rPr lang="fr-FR" smtClean="0"/>
              <a:t>13</a:t>
            </a:fld>
            <a:endParaRPr lang="fr-FR"/>
          </a:p>
        </p:txBody>
      </p:sp>
    </p:spTree>
    <p:extLst>
      <p:ext uri="{BB962C8B-B14F-4D97-AF65-F5344CB8AC3E}">
        <p14:creationId xmlns:p14="http://schemas.microsoft.com/office/powerpoint/2010/main" val="313153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2B946-01AC-C116-F0F8-CDF06D46A79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C7FD6B-460E-A1A0-1620-CB741B97DC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C4D3EB-1911-5C7B-D3D2-EF5ECE890C9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62081BF-E728-0758-6029-C3C70A3C1FDB}"/>
              </a:ext>
            </a:extLst>
          </p:cNvPr>
          <p:cNvSpPr>
            <a:spLocks noGrp="1"/>
          </p:cNvSpPr>
          <p:nvPr>
            <p:ph type="sldNum" sz="quarter" idx="5"/>
          </p:nvPr>
        </p:nvSpPr>
        <p:spPr/>
        <p:txBody>
          <a:bodyPr/>
          <a:lstStyle/>
          <a:p>
            <a:fld id="{7F27D6AA-3720-454B-A803-5DE00580C2FB}" type="slidenum">
              <a:rPr lang="fr-FR" smtClean="0"/>
              <a:t>14</a:t>
            </a:fld>
            <a:endParaRPr lang="fr-FR"/>
          </a:p>
        </p:txBody>
      </p:sp>
    </p:spTree>
    <p:extLst>
      <p:ext uri="{BB962C8B-B14F-4D97-AF65-F5344CB8AC3E}">
        <p14:creationId xmlns:p14="http://schemas.microsoft.com/office/powerpoint/2010/main" val="3172620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7F91E-D94D-59FA-DC26-8A415373E8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FA9BEF4-AE1F-518A-2B0A-C93707ED841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22BDFE-3D7C-8F48-00CC-35A51012FEF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2EF6F08-3AA5-B3FE-07C6-790EFE94A2E1}"/>
              </a:ext>
            </a:extLst>
          </p:cNvPr>
          <p:cNvSpPr>
            <a:spLocks noGrp="1"/>
          </p:cNvSpPr>
          <p:nvPr>
            <p:ph type="sldNum" sz="quarter" idx="5"/>
          </p:nvPr>
        </p:nvSpPr>
        <p:spPr/>
        <p:txBody>
          <a:bodyPr/>
          <a:lstStyle/>
          <a:p>
            <a:fld id="{7F27D6AA-3720-454B-A803-5DE00580C2FB}" type="slidenum">
              <a:rPr lang="fr-FR" smtClean="0"/>
              <a:t>15</a:t>
            </a:fld>
            <a:endParaRPr lang="fr-FR"/>
          </a:p>
        </p:txBody>
      </p:sp>
    </p:spTree>
    <p:extLst>
      <p:ext uri="{BB962C8B-B14F-4D97-AF65-F5344CB8AC3E}">
        <p14:creationId xmlns:p14="http://schemas.microsoft.com/office/powerpoint/2010/main" val="4261585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A9E5-2EBF-0AE0-4AB0-FE109127FC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726132-0F79-5309-8C38-DBE5D8680D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DBDD70-6593-BA98-24DE-2F6E4706CCE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DAD3770-C6E7-2105-1EC0-F1E4E7BE9836}"/>
              </a:ext>
            </a:extLst>
          </p:cNvPr>
          <p:cNvSpPr>
            <a:spLocks noGrp="1"/>
          </p:cNvSpPr>
          <p:nvPr>
            <p:ph type="sldNum" sz="quarter" idx="5"/>
          </p:nvPr>
        </p:nvSpPr>
        <p:spPr/>
        <p:txBody>
          <a:bodyPr/>
          <a:lstStyle/>
          <a:p>
            <a:fld id="{7F27D6AA-3720-454B-A803-5DE00580C2FB}" type="slidenum">
              <a:rPr lang="fr-FR" smtClean="0"/>
              <a:t>16</a:t>
            </a:fld>
            <a:endParaRPr lang="fr-FR"/>
          </a:p>
        </p:txBody>
      </p:sp>
    </p:spTree>
    <p:extLst>
      <p:ext uri="{BB962C8B-B14F-4D97-AF65-F5344CB8AC3E}">
        <p14:creationId xmlns:p14="http://schemas.microsoft.com/office/powerpoint/2010/main" val="3688863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6A1286-B6E5-4BE2-81B2-822E4FC916A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035837B-30EE-BA88-8AD1-F32F7AFE03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EE0E1B2-6C29-ACCF-F42A-3FB7D7D87165}"/>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5" name="Espace réservé du pied de page 4">
            <a:extLst>
              <a:ext uri="{FF2B5EF4-FFF2-40B4-BE49-F238E27FC236}">
                <a16:creationId xmlns:a16="http://schemas.microsoft.com/office/drawing/2014/main" id="{F5F7EB67-6034-4453-2992-6D743144F9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0E4AED-4705-8FD6-E2E3-2B27AC99017A}"/>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1074683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9D1294-BF95-7B7E-5E81-A89C1746B1D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40416F6-95B1-7EB4-AC8F-7EA5A4A7ADA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79CFB7F-6685-4832-5D4E-500154B3F482}"/>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5" name="Espace réservé du pied de page 4">
            <a:extLst>
              <a:ext uri="{FF2B5EF4-FFF2-40B4-BE49-F238E27FC236}">
                <a16:creationId xmlns:a16="http://schemas.microsoft.com/office/drawing/2014/main" id="{8DD8155D-7971-4AF3-C737-BCECBA86FD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77C2178-D669-5EB1-1102-E39A7E05B80D}"/>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430741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8A47F3-BEED-45C7-EA91-C873C4905BC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681DA8E-7DA1-D272-152C-945F2BECE7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BE72AF6-D150-F175-FB45-D1A1451B8F1B}"/>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5" name="Espace réservé du pied de page 4">
            <a:extLst>
              <a:ext uri="{FF2B5EF4-FFF2-40B4-BE49-F238E27FC236}">
                <a16:creationId xmlns:a16="http://schemas.microsoft.com/office/drawing/2014/main" id="{5355099E-7A38-9E03-A789-F0F10F0D11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1E72B3-F32F-D7DD-6716-8CC1E896CDCC}"/>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539370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353B7-EBB7-877F-9DCF-6DEDC9EB899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7730AC4-461F-B04A-A6B4-CBF5137B634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BC53648-9E73-96C5-A09B-1EE6028E360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0022741-8DA7-1CF5-F2C2-3DBF529C86A8}"/>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6" name="Espace réservé du pied de page 5">
            <a:extLst>
              <a:ext uri="{FF2B5EF4-FFF2-40B4-BE49-F238E27FC236}">
                <a16:creationId xmlns:a16="http://schemas.microsoft.com/office/drawing/2014/main" id="{8076DABA-6362-DC1B-5D48-0701A184F4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966A262-54F0-A85A-C129-0DDCDDCBAC75}"/>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85761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C85DC0-0BF0-CE20-F4E9-FF65BCE8004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5EAAB4F-DC7D-8C4D-62CF-E2200E465E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3CED863-5AED-8550-8B7B-0285AB696E5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ECB83B-3BAE-F154-3126-816F84F597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CE040D6-B4C4-7093-206D-29B8C96F491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44787CC-BCD5-BCFD-3203-CF0221FFA225}"/>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8" name="Espace réservé du pied de page 7">
            <a:extLst>
              <a:ext uri="{FF2B5EF4-FFF2-40B4-BE49-F238E27FC236}">
                <a16:creationId xmlns:a16="http://schemas.microsoft.com/office/drawing/2014/main" id="{CC62619C-0747-B186-ABF0-919E04530B9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B29C3F6-F78A-0937-947B-67FF4456A382}"/>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149135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1E821-C22D-8B64-C12C-D1B7A6645EE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1CC88AA-AD76-39B6-3DC3-CF34D9F4966B}"/>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4" name="Espace réservé du pied de page 3">
            <a:extLst>
              <a:ext uri="{FF2B5EF4-FFF2-40B4-BE49-F238E27FC236}">
                <a16:creationId xmlns:a16="http://schemas.microsoft.com/office/drawing/2014/main" id="{E9F1B210-7C93-B814-9C4D-3A3AAB4B0AF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8190F24-B397-73C7-14FB-2A56A7E82A4F}"/>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318518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4E81B87-9EFB-02F5-2AED-3F0DC73C08A5}"/>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3" name="Espace réservé du pied de page 2">
            <a:extLst>
              <a:ext uri="{FF2B5EF4-FFF2-40B4-BE49-F238E27FC236}">
                <a16:creationId xmlns:a16="http://schemas.microsoft.com/office/drawing/2014/main" id="{B8A07FDD-77C1-9DA4-35CA-E6B2B7D7206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2FAC0A5-0982-E1A4-D651-8A2DD7293EBD}"/>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545020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ED31C1-DC6A-2DAB-8DE8-BF117DACE7D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48999B7-9895-6A46-3A26-279A89ED57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FBB1C6F-B0D3-E6F0-2929-B23588DD7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0548B33-F58A-BBFD-CCCD-7EDFF4B0796F}"/>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6" name="Espace réservé du pied de page 5">
            <a:extLst>
              <a:ext uri="{FF2B5EF4-FFF2-40B4-BE49-F238E27FC236}">
                <a16:creationId xmlns:a16="http://schemas.microsoft.com/office/drawing/2014/main" id="{83168B61-47C0-BA9F-DBD7-5690DAEEE1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4931E13-F759-CC74-9957-341443061BE4}"/>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3864733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3A2BB9-50C0-7C1A-8146-B2B04BBB7D4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C29571D-1D29-8B37-7F36-0503A7BB21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9F777AD-DABD-F31A-AC9B-DA1030649F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1ABB8FC-98CE-F7DF-0720-C636847DE764}"/>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6" name="Espace réservé du pied de page 5">
            <a:extLst>
              <a:ext uri="{FF2B5EF4-FFF2-40B4-BE49-F238E27FC236}">
                <a16:creationId xmlns:a16="http://schemas.microsoft.com/office/drawing/2014/main" id="{41CA8836-89A3-630E-E20E-4129F3584F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75935F0-3624-47FE-0893-E9C1BAC55596}"/>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300963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8FD687-796C-BE95-A5C9-591A21AE5D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B6C1CCC-599F-9A63-A078-78BFEB3480D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BEC626-3C1E-9FDA-8412-C112171B795C}"/>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5" name="Espace réservé du pied de page 4">
            <a:extLst>
              <a:ext uri="{FF2B5EF4-FFF2-40B4-BE49-F238E27FC236}">
                <a16:creationId xmlns:a16="http://schemas.microsoft.com/office/drawing/2014/main" id="{060B4FF2-185B-0445-9D1B-EF35967706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C30953-D045-A104-203F-7CF1B06167DC}"/>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410014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F385A2C-C23C-AE0E-6258-6FC4BDB0610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36D94CB-39F9-DCDC-7F30-AE11EE3921B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B18CC3-5D1A-FEEF-6C28-0423D0D81692}"/>
              </a:ext>
            </a:extLst>
          </p:cNvPr>
          <p:cNvSpPr>
            <a:spLocks noGrp="1"/>
          </p:cNvSpPr>
          <p:nvPr>
            <p:ph type="dt" sz="half" idx="10"/>
          </p:nvPr>
        </p:nvSpPr>
        <p:spPr/>
        <p:txBody>
          <a:bodyPr/>
          <a:lstStyle/>
          <a:p>
            <a:fld id="{0F2EB3A3-C7C5-46FE-945E-044281C422D5}" type="datetimeFigureOut">
              <a:rPr lang="fr-FR" smtClean="0"/>
              <a:t>18/08/2025</a:t>
            </a:fld>
            <a:endParaRPr lang="fr-FR"/>
          </a:p>
        </p:txBody>
      </p:sp>
      <p:sp>
        <p:nvSpPr>
          <p:cNvPr id="5" name="Espace réservé du pied de page 4">
            <a:extLst>
              <a:ext uri="{FF2B5EF4-FFF2-40B4-BE49-F238E27FC236}">
                <a16:creationId xmlns:a16="http://schemas.microsoft.com/office/drawing/2014/main" id="{19EDF98B-F970-968A-941B-4DE6889EB63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B44946-5144-C3A3-DA37-5F157A7862EE}"/>
              </a:ext>
            </a:extLst>
          </p:cNvPr>
          <p:cNvSpPr>
            <a:spLocks noGrp="1"/>
          </p:cNvSpPr>
          <p:nvPr>
            <p:ph type="sldNum" sz="quarter" idx="12"/>
          </p:nvPr>
        </p:nvSpPr>
        <p:spPr/>
        <p:txBody>
          <a:bodyPr/>
          <a:lstStyle/>
          <a:p>
            <a:fld id="{634F3991-482D-4698-A43D-C11F647042E0}" type="slidenum">
              <a:rPr lang="fr-FR" smtClean="0"/>
              <a:t>‹N°›</a:t>
            </a:fld>
            <a:endParaRPr lang="fr-FR"/>
          </a:p>
        </p:txBody>
      </p:sp>
    </p:spTree>
    <p:extLst>
      <p:ext uri="{BB962C8B-B14F-4D97-AF65-F5344CB8AC3E}">
        <p14:creationId xmlns:p14="http://schemas.microsoft.com/office/powerpoint/2010/main" val="2133920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3CB1C0-DEFC-235D-24C6-003EBAECD4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2B7E84E-1401-FFAD-5F1D-F7DF7C386C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EEA70F1-3909-AE10-A62F-30156E04B4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2EB3A3-C7C5-46FE-945E-044281C422D5}" type="datetimeFigureOut">
              <a:rPr lang="fr-FR" smtClean="0"/>
              <a:t>18/08/2025</a:t>
            </a:fld>
            <a:endParaRPr lang="fr-FR"/>
          </a:p>
        </p:txBody>
      </p:sp>
      <p:sp>
        <p:nvSpPr>
          <p:cNvPr id="5" name="Espace réservé du pied de page 4">
            <a:extLst>
              <a:ext uri="{FF2B5EF4-FFF2-40B4-BE49-F238E27FC236}">
                <a16:creationId xmlns:a16="http://schemas.microsoft.com/office/drawing/2014/main" id="{84512560-0C66-60EB-2E47-FD92B3094B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1D07536-11C3-3153-CBF2-8AEA55B5E2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4F3991-482D-4698-A43D-C11F647042E0}" type="slidenum">
              <a:rPr lang="fr-FR" smtClean="0"/>
              <a:t>‹N°›</a:t>
            </a:fld>
            <a:endParaRPr lang="fr-FR"/>
          </a:p>
        </p:txBody>
      </p:sp>
    </p:spTree>
    <p:extLst>
      <p:ext uri="{BB962C8B-B14F-4D97-AF65-F5344CB8AC3E}">
        <p14:creationId xmlns:p14="http://schemas.microsoft.com/office/powerpoint/2010/main" val="601602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3.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E0CB29-5368-5A41-ACFF-D8EEFBF1EC79}"/>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21D8CC00-DE16-6471-BA93-4A5795FBE2BE}"/>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7FBD55B9-FF31-5164-D89C-A34875FBF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7BA298A4-0B9B-BB08-EF49-E362EE3F8C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1572" y="-1619131"/>
            <a:ext cx="5968856" cy="5968856"/>
          </a:xfrm>
          <a:prstGeom prst="rect">
            <a:avLst/>
          </a:prstGeom>
          <a:effectLst>
            <a:outerShdw blurRad="190500" dist="368300" dir="2700000" algn="tl" rotWithShape="0">
              <a:prstClr val="black">
                <a:alpha val="40000"/>
              </a:prstClr>
            </a:outerShdw>
          </a:effectLst>
        </p:spPr>
      </p:pic>
      <p:grpSp>
        <p:nvGrpSpPr>
          <p:cNvPr id="13" name="Groupe 12">
            <a:extLst>
              <a:ext uri="{FF2B5EF4-FFF2-40B4-BE49-F238E27FC236}">
                <a16:creationId xmlns:a16="http://schemas.microsoft.com/office/drawing/2014/main" id="{95F8EAD7-B16E-8DE0-ACFA-15D00523D154}"/>
              </a:ext>
            </a:extLst>
          </p:cNvPr>
          <p:cNvGrpSpPr/>
          <p:nvPr/>
        </p:nvGrpSpPr>
        <p:grpSpPr>
          <a:xfrm>
            <a:off x="4473510" y="2699377"/>
            <a:ext cx="3244980" cy="1629415"/>
            <a:chOff x="4075051" y="3551233"/>
            <a:chExt cx="3244980" cy="1629415"/>
          </a:xfrm>
          <a:effectLst>
            <a:outerShdw blurRad="279400" dist="228600" dir="2700000" algn="tl" rotWithShape="0">
              <a:prstClr val="black">
                <a:alpha val="40000"/>
              </a:prstClr>
            </a:outerShdw>
          </a:effectLst>
        </p:grpSpPr>
        <p:pic>
          <p:nvPicPr>
            <p:cNvPr id="10" name="Picture 8" descr="Paillettes d'or avec cadre or brillant sur fond noir transparent fond doré  de luxe | Vecteur Premium">
              <a:extLst>
                <a:ext uri="{FF2B5EF4-FFF2-40B4-BE49-F238E27FC236}">
                  <a16:creationId xmlns:a16="http://schemas.microsoft.com/office/drawing/2014/main" id="{D9A1A3B4-4496-1FE3-AE89-E5DDE87DC7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4075051" y="3551233"/>
              <a:ext cx="3244980" cy="1629415"/>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Police, typographie, calligraphie, texte&#10;&#10;Le contenu généré par l’IA peut être incorrect.">
              <a:extLst>
                <a:ext uri="{FF2B5EF4-FFF2-40B4-BE49-F238E27FC236}">
                  <a16:creationId xmlns:a16="http://schemas.microsoft.com/office/drawing/2014/main" id="{99B82EB1-9562-9583-1251-6B59AB46AD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0152" y="3717541"/>
              <a:ext cx="3014778" cy="1296798"/>
            </a:xfrm>
            <a:prstGeom prst="rect">
              <a:avLst/>
            </a:prstGeom>
          </p:spPr>
        </p:pic>
      </p:grpSp>
      <p:grpSp>
        <p:nvGrpSpPr>
          <p:cNvPr id="17" name="Groupe 16">
            <a:extLst>
              <a:ext uri="{FF2B5EF4-FFF2-40B4-BE49-F238E27FC236}">
                <a16:creationId xmlns:a16="http://schemas.microsoft.com/office/drawing/2014/main" id="{C249F831-0507-4011-A4B8-3446ACE734A7}"/>
              </a:ext>
            </a:extLst>
          </p:cNvPr>
          <p:cNvGrpSpPr/>
          <p:nvPr/>
        </p:nvGrpSpPr>
        <p:grpSpPr>
          <a:xfrm>
            <a:off x="2224774" y="4885446"/>
            <a:ext cx="3244980" cy="1629415"/>
            <a:chOff x="4473509" y="4920929"/>
            <a:chExt cx="3244980" cy="1629415"/>
          </a:xfrm>
        </p:grpSpPr>
        <p:pic>
          <p:nvPicPr>
            <p:cNvPr id="15" name="Picture 8" descr="Paillettes d'or avec cadre or brillant sur fond noir transparent fond doré  de luxe | Vecteur Premium">
              <a:extLst>
                <a:ext uri="{FF2B5EF4-FFF2-40B4-BE49-F238E27FC236}">
                  <a16:creationId xmlns:a16="http://schemas.microsoft.com/office/drawing/2014/main" id="{0C9E17DA-2756-3F01-7707-A0387CA45D0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4473509" y="4920929"/>
              <a:ext cx="3244980" cy="1629415"/>
            </a:xfrm>
            <a:prstGeom prst="rect">
              <a:avLst/>
            </a:prstGeom>
            <a:noFill/>
            <a:effectLst>
              <a:outerShdw blurRad="228600" dist="2413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31FFC760-8CE4-4639-7A05-C914CDB44407}"/>
                </a:ext>
              </a:extLst>
            </p:cNvPr>
            <p:cNvSpPr txBox="1"/>
            <p:nvPr/>
          </p:nvSpPr>
          <p:spPr>
            <a:xfrm>
              <a:off x="4605619" y="5026709"/>
              <a:ext cx="2965076" cy="1292662"/>
            </a:xfrm>
            <a:prstGeom prst="rect">
              <a:avLst/>
            </a:prstGeom>
            <a:noFill/>
          </p:spPr>
          <p:txBody>
            <a:bodyPr wrap="square" rtlCol="0">
              <a:spAutoFit/>
            </a:bodyPr>
            <a:lstStyle/>
            <a:p>
              <a:pPr algn="ctr"/>
              <a:r>
                <a:rPr lang="fr-FR" b="1" dirty="0">
                  <a:solidFill>
                    <a:srgbClr val="D3AC51"/>
                  </a:solidFill>
                </a:rPr>
                <a:t>ATTENTION</a:t>
              </a:r>
            </a:p>
            <a:p>
              <a:pPr algn="ctr"/>
              <a:r>
                <a:rPr lang="fr-FR" sz="1200" dirty="0">
                  <a:solidFill>
                    <a:srgbClr val="D3AC51"/>
                  </a:solidFill>
                </a:rPr>
                <a:t>Le </a:t>
              </a:r>
              <a:r>
                <a:rPr lang="fr-FR" sz="1200" dirty="0" err="1">
                  <a:solidFill>
                    <a:srgbClr val="D3AC51"/>
                  </a:solidFill>
                </a:rPr>
                <a:t>photobooth</a:t>
              </a:r>
              <a:r>
                <a:rPr lang="fr-FR" sz="1200" dirty="0">
                  <a:solidFill>
                    <a:srgbClr val="D3AC51"/>
                  </a:solidFill>
                </a:rPr>
                <a:t> est lourd, montez et démontez obligatoirement à au moins deux personnes,</a:t>
              </a:r>
            </a:p>
            <a:p>
              <a:pPr algn="ctr"/>
              <a:r>
                <a:rPr lang="fr-FR" sz="1200" dirty="0">
                  <a:solidFill>
                    <a:srgbClr val="D3AC51"/>
                  </a:solidFill>
                </a:rPr>
                <a:t>Portez obligatoirement le </a:t>
              </a:r>
              <a:r>
                <a:rPr lang="fr-FR" sz="1200" dirty="0" err="1">
                  <a:solidFill>
                    <a:srgbClr val="D3AC51"/>
                  </a:solidFill>
                </a:rPr>
                <a:t>flightcase</a:t>
              </a:r>
              <a:r>
                <a:rPr lang="fr-FR" sz="1200" dirty="0">
                  <a:solidFill>
                    <a:srgbClr val="D3AC51"/>
                  </a:solidFill>
                </a:rPr>
                <a:t> par le plateau à roulettes, jamais par le haut</a:t>
              </a:r>
            </a:p>
          </p:txBody>
        </p:sp>
      </p:grpSp>
      <p:grpSp>
        <p:nvGrpSpPr>
          <p:cNvPr id="18" name="Groupe 17">
            <a:extLst>
              <a:ext uri="{FF2B5EF4-FFF2-40B4-BE49-F238E27FC236}">
                <a16:creationId xmlns:a16="http://schemas.microsoft.com/office/drawing/2014/main" id="{64D1C179-C217-5322-92EC-2066C67796DC}"/>
              </a:ext>
            </a:extLst>
          </p:cNvPr>
          <p:cNvGrpSpPr/>
          <p:nvPr/>
        </p:nvGrpSpPr>
        <p:grpSpPr>
          <a:xfrm>
            <a:off x="6712547" y="4885446"/>
            <a:ext cx="3244980" cy="1629415"/>
            <a:chOff x="4473509" y="4920929"/>
            <a:chExt cx="3244980" cy="1629415"/>
          </a:xfrm>
        </p:grpSpPr>
        <p:pic>
          <p:nvPicPr>
            <p:cNvPr id="19" name="Picture 8" descr="Paillettes d'or avec cadre or brillant sur fond noir transparent fond doré  de luxe | Vecteur Premium">
              <a:extLst>
                <a:ext uri="{FF2B5EF4-FFF2-40B4-BE49-F238E27FC236}">
                  <a16:creationId xmlns:a16="http://schemas.microsoft.com/office/drawing/2014/main" id="{15328E1F-E205-65FA-193E-3771D83A39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4473509" y="4920929"/>
              <a:ext cx="3244980" cy="1629415"/>
            </a:xfrm>
            <a:prstGeom prst="rect">
              <a:avLst/>
            </a:prstGeom>
            <a:noFill/>
            <a:effectLst>
              <a:outerShdw blurRad="228600" dist="2413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00667751-78A2-8B42-D7E8-2BF99A0FB076}"/>
                </a:ext>
              </a:extLst>
            </p:cNvPr>
            <p:cNvSpPr txBox="1"/>
            <p:nvPr/>
          </p:nvSpPr>
          <p:spPr>
            <a:xfrm>
              <a:off x="4605619" y="5026709"/>
              <a:ext cx="2965076" cy="1477328"/>
            </a:xfrm>
            <a:prstGeom prst="rect">
              <a:avLst/>
            </a:prstGeom>
            <a:noFill/>
          </p:spPr>
          <p:txBody>
            <a:bodyPr wrap="square" rtlCol="0">
              <a:spAutoFit/>
            </a:bodyPr>
            <a:lstStyle/>
            <a:p>
              <a:pPr algn="ctr"/>
              <a:r>
                <a:rPr lang="fr-FR" b="1" dirty="0">
                  <a:solidFill>
                    <a:srgbClr val="D3AC51"/>
                  </a:solidFill>
                </a:rPr>
                <a:t>En cas de souci, contactez la personne qui vous a fourni le matériel :</a:t>
              </a:r>
            </a:p>
            <a:p>
              <a:pPr algn="ctr"/>
              <a:r>
                <a:rPr lang="fr-FR" b="1" dirty="0">
                  <a:solidFill>
                    <a:srgbClr val="D3AC51"/>
                  </a:solidFill>
                </a:rPr>
                <a:t>Aurélien : 06 17 46 34 03</a:t>
              </a:r>
            </a:p>
            <a:p>
              <a:pPr algn="ctr"/>
              <a:r>
                <a:rPr lang="fr-FR" b="1" dirty="0">
                  <a:solidFill>
                    <a:srgbClr val="D3AC51"/>
                  </a:solidFill>
                </a:rPr>
                <a:t>Alexandre : 06 09 33 77 90</a:t>
              </a:r>
              <a:endParaRPr lang="fr-FR" sz="1200" dirty="0">
                <a:solidFill>
                  <a:srgbClr val="D3AC51"/>
                </a:solidFill>
              </a:endParaRPr>
            </a:p>
          </p:txBody>
        </p:sp>
      </p:grpSp>
    </p:spTree>
    <p:extLst>
      <p:ext uri="{BB962C8B-B14F-4D97-AF65-F5344CB8AC3E}">
        <p14:creationId xmlns:p14="http://schemas.microsoft.com/office/powerpoint/2010/main" val="108343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23" presetClass="entr" presetSubtype="16" fill="hold" nodeType="withEffect">
                                  <p:stCondLst>
                                    <p:cond delay="10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10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6" presetClass="emph" presetSubtype="0" repeatCount="indefinite" fill="hold" nodeType="afterEffect">
                                  <p:stCondLst>
                                    <p:cond delay="0"/>
                                  </p:stCondLst>
                                  <p:endCondLst>
                                    <p:cond evt="onNext" delay="0">
                                      <p:tgtEl>
                                        <p:sldTgt/>
                                      </p:tgtEl>
                                    </p:cond>
                                  </p:endCondLst>
                                  <p:childTnLst>
                                    <p:animEffect transition="out" filter="fade">
                                      <p:cBhvr>
                                        <p:cTn id="25" dur="500" tmFilter="0, 0; .2, .5; .8, .5; 1, 0"/>
                                        <p:tgtEl>
                                          <p:spTgt spid="17"/>
                                        </p:tgtEl>
                                      </p:cBhvr>
                                    </p:animEffect>
                                    <p:animScale>
                                      <p:cBhvr>
                                        <p:cTn id="26"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1AB34-1A55-4379-D1B5-9E8F9C774A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BEF6BE-4AAD-53C5-4D67-47798078B587}"/>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4378DA67-F86C-F2AC-E6A6-BCF4AF67FB3A}"/>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3DCCBE1A-9A35-11BB-3E01-B4E1CEB95A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4DCEDE9E-6936-A683-82B1-78D1EF906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064769FB-74AE-BD3B-38E0-2A2E4713DE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E0751E4A-47E1-4A44-8475-C59D513F85A2}"/>
              </a:ext>
            </a:extLst>
          </p:cNvPr>
          <p:cNvSpPr txBox="1">
            <a:spLocks noChangeAspect="1"/>
          </p:cNvSpPr>
          <p:nvPr/>
        </p:nvSpPr>
        <p:spPr>
          <a:xfrm>
            <a:off x="6328557" y="2619531"/>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Pour éteindre, appuyer plusieurs fois rapidement sur le coin inférieur droit de l’écran. Le code pin est 4321. Appuyer sur « éteindre ». </a:t>
            </a:r>
          </a:p>
        </p:txBody>
      </p:sp>
      <p:pic>
        <p:nvPicPr>
          <p:cNvPr id="7" name="Image 6" descr="Une image contenant texte, affichage, écran, Appareil de présentation&#10;&#10;Le contenu généré par l’IA peut être incorrect.">
            <a:extLst>
              <a:ext uri="{FF2B5EF4-FFF2-40B4-BE49-F238E27FC236}">
                <a16:creationId xmlns:a16="http://schemas.microsoft.com/office/drawing/2014/main" id="{5DC1D556-088A-726F-F747-82A1B244A48C}"/>
              </a:ext>
            </a:extLst>
          </p:cNvPr>
          <p:cNvPicPr>
            <a:picLocks noChangeAspect="1"/>
          </p:cNvPicPr>
          <p:nvPr/>
        </p:nvPicPr>
        <p:blipFill>
          <a:blip r:embed="rId6">
            <a:extLst>
              <a:ext uri="{28A0092B-C50C-407E-A947-70E740481C1C}">
                <a14:useLocalDpi xmlns:a14="http://schemas.microsoft.com/office/drawing/2010/main" val="0"/>
              </a:ext>
            </a:extLst>
          </a:blip>
          <a:srcRect b="26084"/>
          <a:stretch>
            <a:fillRect/>
          </a:stretch>
        </p:blipFill>
        <p:spPr>
          <a:xfrm>
            <a:off x="-1" y="2478524"/>
            <a:ext cx="4961467" cy="2062876"/>
          </a:xfrm>
          <a:prstGeom prst="rect">
            <a:avLst/>
          </a:prstGeom>
        </p:spPr>
      </p:pic>
      <p:cxnSp>
        <p:nvCxnSpPr>
          <p:cNvPr id="8" name="Connecteur droit avec flèche 7">
            <a:extLst>
              <a:ext uri="{FF2B5EF4-FFF2-40B4-BE49-F238E27FC236}">
                <a16:creationId xmlns:a16="http://schemas.microsoft.com/office/drawing/2014/main" id="{D697A082-6B4D-7E4E-6293-2599DC493DE3}"/>
              </a:ext>
            </a:extLst>
          </p:cNvPr>
          <p:cNvCxnSpPr>
            <a:cxnSpLocks/>
          </p:cNvCxnSpPr>
          <p:nvPr/>
        </p:nvCxnSpPr>
        <p:spPr>
          <a:xfrm flipV="1">
            <a:off x="3486150" y="3743325"/>
            <a:ext cx="438150" cy="1876425"/>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7141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A2775-593D-B024-E7E6-AAB5B4EB56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DE074D-3D3B-6E19-206F-0E4B79A6C42A}"/>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BC3D0B69-BFE9-0066-96E6-2B6FA913CD81}"/>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ACFA5BA5-5E68-A21F-B143-A277FFAAB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4988C678-2CE9-64C9-96D1-4CD36BE9B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15E37457-2102-310F-EBE5-A51BFE3E11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0101F437-132B-E0D9-0F52-E37D46E77A3A}"/>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Quand la </a:t>
            </a:r>
            <a:r>
              <a:rPr lang="fr-FR" b="1" dirty="0" err="1">
                <a:ln w="3175">
                  <a:solidFill>
                    <a:srgbClr val="D3AC51"/>
                  </a:solidFill>
                  <a:prstDash val="solid"/>
                </a:ln>
                <a:solidFill>
                  <a:srgbClr val="D3AC51"/>
                </a:solidFill>
                <a:latin typeface="Footlight MT Light" panose="0204060206030A020304" pitchFamily="18" charset="0"/>
              </a:rPr>
              <a:t>ringlight</a:t>
            </a:r>
            <a:r>
              <a:rPr lang="fr-FR" b="1" dirty="0">
                <a:ln w="3175">
                  <a:solidFill>
                    <a:srgbClr val="D3AC51"/>
                  </a:solidFill>
                  <a:prstDash val="solid"/>
                </a:ln>
                <a:solidFill>
                  <a:srgbClr val="D3AC51"/>
                </a:solidFill>
                <a:latin typeface="Footlight MT Light" panose="0204060206030A020304" pitchFamily="18" charset="0"/>
              </a:rPr>
              <a:t> est éteinte, éteindre l’ensemble avec l’interrupteur en bas, à l’extérieur de la colonne. </a:t>
            </a:r>
          </a:p>
        </p:txBody>
      </p:sp>
      <p:pic>
        <p:nvPicPr>
          <p:cNvPr id="4" name="Image 3" descr="Une image contenant sol, intérieur, Revêtement de sol, mur&#10;&#10;Le contenu généré par l’IA peut être incorrect.">
            <a:extLst>
              <a:ext uri="{FF2B5EF4-FFF2-40B4-BE49-F238E27FC236}">
                <a16:creationId xmlns:a16="http://schemas.microsoft.com/office/drawing/2014/main" id="{0FF94CAF-6BEA-D540-1B2F-D1450B467F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182" y="0"/>
            <a:ext cx="3857625" cy="6858000"/>
          </a:xfrm>
          <a:prstGeom prst="rect">
            <a:avLst/>
          </a:prstGeom>
        </p:spPr>
      </p:pic>
      <p:cxnSp>
        <p:nvCxnSpPr>
          <p:cNvPr id="7" name="Connecteur droit avec flèche 6">
            <a:extLst>
              <a:ext uri="{FF2B5EF4-FFF2-40B4-BE49-F238E27FC236}">
                <a16:creationId xmlns:a16="http://schemas.microsoft.com/office/drawing/2014/main" id="{FE9F77DF-BE73-D876-3A07-35B78B0E02E8}"/>
              </a:ext>
            </a:extLst>
          </p:cNvPr>
          <p:cNvCxnSpPr>
            <a:cxnSpLocks/>
          </p:cNvCxnSpPr>
          <p:nvPr/>
        </p:nvCxnSpPr>
        <p:spPr>
          <a:xfrm flipH="1">
            <a:off x="1625125" y="1624012"/>
            <a:ext cx="419100" cy="2314575"/>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5434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BCC61-30C5-A4F8-894D-19B1F3E216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2D79CC-7707-8234-A994-E7921DD889EE}"/>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F11737D1-6142-B6D7-4D5C-FBC1255D7902}"/>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88FB85DB-8F58-F934-E21C-F248A9F27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C2EE8D2D-4128-2004-F6AC-0C76354FA3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6CE9CF29-557A-F680-0180-34EAE6EE94B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BDF4A3FE-F0E0-C9A4-7B09-C72DA53C371A}"/>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Débrancher la prise sous l’interrupteur et ranger le câble dans le sachet à l’intérieur de la colonne. </a:t>
            </a:r>
          </a:p>
        </p:txBody>
      </p:sp>
      <p:pic>
        <p:nvPicPr>
          <p:cNvPr id="8" name="Image 7" descr="Une image contenant mur, intérieur, contre-plaqué, bois dur&#10;&#10;Le contenu généré par l’IA peut être incorrect.">
            <a:extLst>
              <a:ext uri="{FF2B5EF4-FFF2-40B4-BE49-F238E27FC236}">
                <a16:creationId xmlns:a16="http://schemas.microsoft.com/office/drawing/2014/main" id="{31AFFB21-9A13-4B2C-49D7-1F74577F67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182" y="-37226"/>
            <a:ext cx="3857625" cy="6858000"/>
          </a:xfrm>
          <a:prstGeom prst="rect">
            <a:avLst/>
          </a:prstGeom>
        </p:spPr>
      </p:pic>
      <p:cxnSp>
        <p:nvCxnSpPr>
          <p:cNvPr id="9" name="Connecteur droit avec flèche 8">
            <a:extLst>
              <a:ext uri="{FF2B5EF4-FFF2-40B4-BE49-F238E27FC236}">
                <a16:creationId xmlns:a16="http://schemas.microsoft.com/office/drawing/2014/main" id="{2F9223AE-9EEA-0DAD-F483-5281FB362520}"/>
              </a:ext>
            </a:extLst>
          </p:cNvPr>
          <p:cNvCxnSpPr>
            <a:cxnSpLocks/>
          </p:cNvCxnSpPr>
          <p:nvPr/>
        </p:nvCxnSpPr>
        <p:spPr>
          <a:xfrm>
            <a:off x="1568747" y="4299626"/>
            <a:ext cx="41181" cy="525293"/>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579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790D4-CC5A-A9FD-0DD2-6DE3E103DD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18DB43-B355-9831-62EC-544B99543D7C}"/>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8AD35178-F1A3-FB61-7400-CFDFE7E577F3}"/>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8EE54767-8E11-3A54-8F7F-61DF67B29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BF4160C4-FC44-0140-45B8-9B90BE9BE0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ADF7A276-9B8B-3B09-205F-2BCE528C52F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A9A6583C-23EA-73CE-14DE-9BA5E28BA511}"/>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Dévisser le papillon de la </a:t>
            </a:r>
            <a:r>
              <a:rPr lang="fr-FR" b="1" dirty="0" err="1">
                <a:ln w="3175">
                  <a:solidFill>
                    <a:srgbClr val="D3AC51"/>
                  </a:solidFill>
                  <a:prstDash val="solid"/>
                </a:ln>
                <a:solidFill>
                  <a:srgbClr val="D3AC51"/>
                </a:solidFill>
                <a:latin typeface="Footlight MT Light" panose="0204060206030A020304" pitchFamily="18" charset="0"/>
              </a:rPr>
              <a:t>ringlight</a:t>
            </a:r>
            <a:r>
              <a:rPr lang="fr-FR" b="1" dirty="0">
                <a:ln w="3175">
                  <a:solidFill>
                    <a:srgbClr val="D3AC51"/>
                  </a:solidFill>
                  <a:prstDash val="solid"/>
                </a:ln>
                <a:solidFill>
                  <a:srgbClr val="D3AC51"/>
                </a:solidFill>
                <a:latin typeface="Footlight MT Light" panose="0204060206030A020304" pitchFamily="18" charset="0"/>
              </a:rPr>
              <a:t> pour la mettre à plat, revisser le papillon. </a:t>
            </a:r>
          </a:p>
        </p:txBody>
      </p:sp>
      <p:pic>
        <p:nvPicPr>
          <p:cNvPr id="13" name="Image 12" descr="Une image contenant évier, en bois, intérieur&#10;&#10;Le contenu généré par l’IA peut être incorrect.">
            <a:extLst>
              <a:ext uri="{FF2B5EF4-FFF2-40B4-BE49-F238E27FC236}">
                <a16:creationId xmlns:a16="http://schemas.microsoft.com/office/drawing/2014/main" id="{66AED556-BB56-EE17-0D31-1389409F00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182" y="0"/>
            <a:ext cx="3857625" cy="6858000"/>
          </a:xfrm>
          <a:prstGeom prst="rect">
            <a:avLst/>
          </a:prstGeom>
        </p:spPr>
      </p:pic>
      <p:cxnSp>
        <p:nvCxnSpPr>
          <p:cNvPr id="14" name="Connecteur droit avec flèche 13">
            <a:extLst>
              <a:ext uri="{FF2B5EF4-FFF2-40B4-BE49-F238E27FC236}">
                <a16:creationId xmlns:a16="http://schemas.microsoft.com/office/drawing/2014/main" id="{5F0E500F-A613-1BAF-B0E9-CBE640B19611}"/>
              </a:ext>
            </a:extLst>
          </p:cNvPr>
          <p:cNvCxnSpPr>
            <a:cxnSpLocks/>
          </p:cNvCxnSpPr>
          <p:nvPr/>
        </p:nvCxnSpPr>
        <p:spPr>
          <a:xfrm>
            <a:off x="-126035" y="2760915"/>
            <a:ext cx="2514600" cy="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1805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4D34F-1276-7AC2-F088-51237871E8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D25BCC-FC8A-86DB-2C2E-6725F96B43E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E387EF21-BA5C-163C-A955-0432029BFBD6}"/>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9C3B751B-F312-9FBB-87CA-03056771FC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B39445D7-78DA-980D-BFB2-F6D198A72A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DAC7E5C0-5EF9-EA82-AA56-38F491095F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277BB3D1-4119-269A-1853-D7E3316EB306}"/>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Remettre le cache de l’appareil photo que vous aviez rangé dans le sac dans la colonne. </a:t>
            </a:r>
          </a:p>
        </p:txBody>
      </p:sp>
      <p:pic>
        <p:nvPicPr>
          <p:cNvPr id="4" name="Image 3" descr="Une image contenant intérieur, en bois&#10;&#10;Le contenu généré par l’IA peut être incorrect.">
            <a:extLst>
              <a:ext uri="{FF2B5EF4-FFF2-40B4-BE49-F238E27FC236}">
                <a16:creationId xmlns:a16="http://schemas.microsoft.com/office/drawing/2014/main" id="{F638770E-9FE2-6661-553E-A341ABAFAB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1752" y="384596"/>
            <a:ext cx="2726055" cy="6858000"/>
          </a:xfrm>
          <a:prstGeom prst="rect">
            <a:avLst/>
          </a:prstGeom>
        </p:spPr>
      </p:pic>
      <p:cxnSp>
        <p:nvCxnSpPr>
          <p:cNvPr id="7" name="Connecteur droit avec flèche 6">
            <a:extLst>
              <a:ext uri="{FF2B5EF4-FFF2-40B4-BE49-F238E27FC236}">
                <a16:creationId xmlns:a16="http://schemas.microsoft.com/office/drawing/2014/main" id="{FDB19D23-A987-CD17-235A-9F692C26CFD4}"/>
              </a:ext>
            </a:extLst>
          </p:cNvPr>
          <p:cNvCxnSpPr>
            <a:cxnSpLocks/>
          </p:cNvCxnSpPr>
          <p:nvPr/>
        </p:nvCxnSpPr>
        <p:spPr>
          <a:xfrm flipH="1" flipV="1">
            <a:off x="2919085" y="2048386"/>
            <a:ext cx="942975" cy="3482101"/>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8720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1B905-52B1-2963-40A7-AA08606A21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02D23C-9A61-3438-D034-996084DC964D}"/>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C8F8527A-ABD8-CC4B-3176-5950C28D082E}"/>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3F6B1322-5D9B-779A-8819-7DF7A014A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82B111FF-51F4-2145-FE7C-09F113A70E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811516EA-517C-CCE3-4B3F-E924E5E592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A6E6C9DA-8CB5-C2CD-1B22-3BF1E5F06BAB}"/>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Débrancher la prise à l’intérieur de la colonne ( entre la colonne et le </a:t>
            </a:r>
            <a:r>
              <a:rPr lang="fr-FR" b="1" dirty="0" err="1">
                <a:ln w="3175">
                  <a:solidFill>
                    <a:srgbClr val="D3AC51"/>
                  </a:solidFill>
                  <a:prstDash val="solid"/>
                </a:ln>
                <a:solidFill>
                  <a:srgbClr val="D3AC51"/>
                </a:solidFill>
                <a:latin typeface="Footlight MT Light" panose="0204060206030A020304" pitchFamily="18" charset="0"/>
              </a:rPr>
              <a:t>photobooth</a:t>
            </a:r>
            <a:r>
              <a:rPr lang="fr-FR" b="1" dirty="0">
                <a:ln w="3175">
                  <a:solidFill>
                    <a:srgbClr val="D3AC51"/>
                  </a:solidFill>
                  <a:prstDash val="solid"/>
                </a:ln>
                <a:solidFill>
                  <a:srgbClr val="D3AC51"/>
                </a:solidFill>
                <a:latin typeface="Footlight MT Light" panose="0204060206030A020304" pitchFamily="18" charset="0"/>
              </a:rPr>
              <a:t> ). </a:t>
            </a:r>
          </a:p>
        </p:txBody>
      </p:sp>
      <p:pic>
        <p:nvPicPr>
          <p:cNvPr id="4" name="Image 3" descr="Une image contenant sol, Pièce auto, voiture&#10;&#10;Le contenu généré par l’IA peut être incorrect.">
            <a:extLst>
              <a:ext uri="{FF2B5EF4-FFF2-40B4-BE49-F238E27FC236}">
                <a16:creationId xmlns:a16="http://schemas.microsoft.com/office/drawing/2014/main" id="{CDBFEFBF-D9AF-45E0-1072-8F5CE927CC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8042" y="1453668"/>
            <a:ext cx="2396778" cy="4260939"/>
          </a:xfrm>
          <a:prstGeom prst="rect">
            <a:avLst/>
          </a:prstGeom>
        </p:spPr>
      </p:pic>
      <p:cxnSp>
        <p:nvCxnSpPr>
          <p:cNvPr id="7" name="Connecteur droit avec flèche 6">
            <a:extLst>
              <a:ext uri="{FF2B5EF4-FFF2-40B4-BE49-F238E27FC236}">
                <a16:creationId xmlns:a16="http://schemas.microsoft.com/office/drawing/2014/main" id="{082FD5DA-B53B-79A0-9E5F-9E9275298022}"/>
              </a:ext>
            </a:extLst>
          </p:cNvPr>
          <p:cNvCxnSpPr>
            <a:cxnSpLocks/>
          </p:cNvCxnSpPr>
          <p:nvPr/>
        </p:nvCxnSpPr>
        <p:spPr>
          <a:xfrm flipH="1">
            <a:off x="2952028" y="2622547"/>
            <a:ext cx="1690408" cy="503784"/>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7703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6B50E-FF2E-597B-D6E1-F7FD2A7FC9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E24196-A469-7A34-68A1-C2CFEA086AF2}"/>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78990B8D-36C3-D2E2-6E80-D749BF65C37E}"/>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0760DFC0-CA45-27F1-9C9C-6FB794175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EF3C4D12-DC5B-373C-6E67-8A781F82D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83AD604A-D33D-3D01-1343-2B1F432B5C2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885D84A4-42E9-F046-B984-EFB310C03FEB}"/>
              </a:ext>
            </a:extLst>
          </p:cNvPr>
          <p:cNvSpPr txBox="1">
            <a:spLocks noChangeAspect="1"/>
          </p:cNvSpPr>
          <p:nvPr/>
        </p:nvSpPr>
        <p:spPr>
          <a:xfrm>
            <a:off x="6556891" y="2711606"/>
            <a:ext cx="51689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Dévisser les boulons dans la colonne ( entre la colonne et le </a:t>
            </a:r>
            <a:r>
              <a:rPr lang="fr-FR" b="1" dirty="0" err="1">
                <a:ln w="3175">
                  <a:solidFill>
                    <a:srgbClr val="D3AC51"/>
                  </a:solidFill>
                  <a:prstDash val="solid"/>
                </a:ln>
                <a:solidFill>
                  <a:srgbClr val="D3AC51"/>
                </a:solidFill>
                <a:latin typeface="Footlight MT Light" panose="0204060206030A020304" pitchFamily="18" charset="0"/>
              </a:rPr>
              <a:t>photobooth</a:t>
            </a:r>
            <a:r>
              <a:rPr lang="fr-FR" b="1" dirty="0">
                <a:ln w="3175">
                  <a:solidFill>
                    <a:srgbClr val="D3AC51"/>
                  </a:solidFill>
                  <a:prstDash val="solid"/>
                </a:ln>
                <a:solidFill>
                  <a:srgbClr val="D3AC51"/>
                </a:solidFill>
                <a:latin typeface="Footlight MT Light" panose="0204060206030A020304" pitchFamily="18" charset="0"/>
              </a:rPr>
              <a:t> ), les ranger dans le sachet à l’intérieur de la colonne. </a:t>
            </a:r>
          </a:p>
        </p:txBody>
      </p:sp>
      <p:pic>
        <p:nvPicPr>
          <p:cNvPr id="8" name="Image 7" descr="Une image contenant sol, évier, gaz, toilettes&#10;&#10;Le contenu généré par l’IA peut être incorrect.">
            <a:extLst>
              <a:ext uri="{FF2B5EF4-FFF2-40B4-BE49-F238E27FC236}">
                <a16:creationId xmlns:a16="http://schemas.microsoft.com/office/drawing/2014/main" id="{DCC431F7-FBCB-EC95-F937-8FCE157145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4247" y="1425531"/>
            <a:ext cx="2396778" cy="4260939"/>
          </a:xfrm>
          <a:prstGeom prst="rect">
            <a:avLst/>
          </a:prstGeom>
        </p:spPr>
      </p:pic>
      <p:cxnSp>
        <p:nvCxnSpPr>
          <p:cNvPr id="9" name="Connecteur droit avec flèche 8">
            <a:extLst>
              <a:ext uri="{FF2B5EF4-FFF2-40B4-BE49-F238E27FC236}">
                <a16:creationId xmlns:a16="http://schemas.microsoft.com/office/drawing/2014/main" id="{79576EB4-2211-4164-A87C-F809C3FF262B}"/>
              </a:ext>
            </a:extLst>
          </p:cNvPr>
          <p:cNvCxnSpPr>
            <a:cxnSpLocks/>
          </p:cNvCxnSpPr>
          <p:nvPr/>
        </p:nvCxnSpPr>
        <p:spPr>
          <a:xfrm>
            <a:off x="1160402" y="2423444"/>
            <a:ext cx="1022792" cy="217817"/>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8AE35400-19AA-CA84-030D-20394C1C39F4}"/>
              </a:ext>
            </a:extLst>
          </p:cNvPr>
          <p:cNvCxnSpPr>
            <a:cxnSpLocks/>
          </p:cNvCxnSpPr>
          <p:nvPr/>
        </p:nvCxnSpPr>
        <p:spPr>
          <a:xfrm flipH="1">
            <a:off x="3590176" y="2248146"/>
            <a:ext cx="1022792" cy="217817"/>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B8AE1232-E2BD-D3AD-0D3D-140097AE5090}"/>
              </a:ext>
            </a:extLst>
          </p:cNvPr>
          <p:cNvCxnSpPr>
            <a:cxnSpLocks/>
          </p:cNvCxnSpPr>
          <p:nvPr/>
        </p:nvCxnSpPr>
        <p:spPr>
          <a:xfrm>
            <a:off x="1259457" y="3602038"/>
            <a:ext cx="1347582" cy="235218"/>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9EB8EA51-7E63-770F-B42D-23C9FB2F4F95}"/>
              </a:ext>
            </a:extLst>
          </p:cNvPr>
          <p:cNvCxnSpPr>
            <a:cxnSpLocks/>
          </p:cNvCxnSpPr>
          <p:nvPr/>
        </p:nvCxnSpPr>
        <p:spPr>
          <a:xfrm flipH="1">
            <a:off x="3619644" y="3489271"/>
            <a:ext cx="1022792" cy="217817"/>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4159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42B67-0DC2-8C86-B349-430A3C30A3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582CDF-DF7D-DBE0-CAC8-C02932297E2A}"/>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A991F8FE-FC31-CC86-BDE5-9D57010F3DD2}"/>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553F3CDF-595B-6187-4E20-75AE529FB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0EED80C8-0567-F672-D7BD-5AFDA6E2B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EB4B54F5-8F76-9212-BC0B-1F8B6EC25C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8E9CE5C9-FB1A-6FB1-6D3B-B1166C1B1EED}"/>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A deux, retirer le </a:t>
            </a:r>
            <a:r>
              <a:rPr lang="fr-FR" b="1" dirty="0" err="1">
                <a:ln w="3175">
                  <a:solidFill>
                    <a:srgbClr val="D3AC51"/>
                  </a:solidFill>
                  <a:prstDash val="solid"/>
                </a:ln>
                <a:solidFill>
                  <a:srgbClr val="D3AC51"/>
                </a:solidFill>
                <a:latin typeface="Footlight MT Light" panose="0204060206030A020304" pitchFamily="18" charset="0"/>
              </a:rPr>
              <a:t>photobooth</a:t>
            </a:r>
            <a:r>
              <a:rPr lang="fr-FR" b="1" dirty="0">
                <a:ln w="3175">
                  <a:solidFill>
                    <a:srgbClr val="D3AC51"/>
                  </a:solidFill>
                  <a:prstDash val="solid"/>
                </a:ln>
                <a:solidFill>
                  <a:srgbClr val="D3AC51"/>
                </a:solidFill>
                <a:latin typeface="Footlight MT Light" panose="0204060206030A020304" pitchFamily="18" charset="0"/>
              </a:rPr>
              <a:t> de la colonne et le poser précautionneusement au sol. </a:t>
            </a:r>
          </a:p>
        </p:txBody>
      </p:sp>
      <p:pic>
        <p:nvPicPr>
          <p:cNvPr id="9" name="Image 8" descr="Une image contenant intérieur, en bois&#10;&#10;Le contenu généré par l’IA peut être incorrect.">
            <a:extLst>
              <a:ext uri="{FF2B5EF4-FFF2-40B4-BE49-F238E27FC236}">
                <a16:creationId xmlns:a16="http://schemas.microsoft.com/office/drawing/2014/main" id="{DF196AA5-CC20-EB82-7814-CC91D62557CB}"/>
              </a:ext>
            </a:extLst>
          </p:cNvPr>
          <p:cNvPicPr>
            <a:picLocks noChangeAspect="1"/>
          </p:cNvPicPr>
          <p:nvPr/>
        </p:nvPicPr>
        <p:blipFill>
          <a:blip r:embed="rId6">
            <a:extLst>
              <a:ext uri="{28A0092B-C50C-407E-A947-70E740481C1C}">
                <a14:useLocalDpi xmlns:a14="http://schemas.microsoft.com/office/drawing/2010/main" val="0"/>
              </a:ext>
            </a:extLst>
          </a:blip>
          <a:srcRect b="52677"/>
          <a:stretch>
            <a:fillRect/>
          </a:stretch>
        </p:blipFill>
        <p:spPr>
          <a:xfrm rot="151649">
            <a:off x="1323296" y="3492898"/>
            <a:ext cx="2726055" cy="3245400"/>
          </a:xfrm>
          <a:prstGeom prst="rect">
            <a:avLst/>
          </a:prstGeom>
        </p:spPr>
      </p:pic>
    </p:spTree>
    <p:extLst>
      <p:ext uri="{BB962C8B-B14F-4D97-AF65-F5344CB8AC3E}">
        <p14:creationId xmlns:p14="http://schemas.microsoft.com/office/powerpoint/2010/main" val="1701346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15CA0-0C86-2F22-DD5C-5CBCA0F7F9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D69EF1-79F8-C00A-4EE4-B9BCCEA8834F}"/>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2B695028-E87B-DA1D-3103-4545E4C64548}"/>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2BC3DFDC-813F-9F8F-57D0-C15A4F36F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249E0901-6FD7-3D2E-9379-4DCDA51D3C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B8E48279-64BF-8575-F7A5-197435B988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41180126-D8D0-67DF-3577-EBD6CB3EAD2A}"/>
              </a:ext>
            </a:extLst>
          </p:cNvPr>
          <p:cNvSpPr txBox="1">
            <a:spLocks noChangeAspect="1"/>
          </p:cNvSpPr>
          <p:nvPr/>
        </p:nvSpPr>
        <p:spPr>
          <a:xfrm>
            <a:off x="6543444" y="2707725"/>
            <a:ext cx="5249627"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Dévisser les boulons dans la colonne ( entre la colonne et le plateau ), les ranger dans le sachet à l’intérieur de la colonne.</a:t>
            </a:r>
          </a:p>
        </p:txBody>
      </p:sp>
      <p:pic>
        <p:nvPicPr>
          <p:cNvPr id="4" name="Image 3" descr="Une image contenant bois, intérieur, en bois&#10;&#10;Le contenu généré par l’IA peut être incorrect.">
            <a:extLst>
              <a:ext uri="{FF2B5EF4-FFF2-40B4-BE49-F238E27FC236}">
                <a16:creationId xmlns:a16="http://schemas.microsoft.com/office/drawing/2014/main" id="{7EB9C64D-07D7-E0FE-6027-82B58BE9FA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706" y="-96652"/>
            <a:ext cx="4126716" cy="4585240"/>
          </a:xfrm>
          <a:prstGeom prst="rect">
            <a:avLst/>
          </a:prstGeom>
        </p:spPr>
      </p:pic>
      <p:cxnSp>
        <p:nvCxnSpPr>
          <p:cNvPr id="7" name="Connecteur droit avec flèche 6">
            <a:extLst>
              <a:ext uri="{FF2B5EF4-FFF2-40B4-BE49-F238E27FC236}">
                <a16:creationId xmlns:a16="http://schemas.microsoft.com/office/drawing/2014/main" id="{14E05E32-CFF1-8A6A-E250-773BB0358CAF}"/>
              </a:ext>
            </a:extLst>
          </p:cNvPr>
          <p:cNvCxnSpPr/>
          <p:nvPr/>
        </p:nvCxnSpPr>
        <p:spPr>
          <a:xfrm flipV="1">
            <a:off x="2084229" y="3275223"/>
            <a:ext cx="0" cy="1544753"/>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Connecteur droit avec flèche 7">
            <a:extLst>
              <a:ext uri="{FF2B5EF4-FFF2-40B4-BE49-F238E27FC236}">
                <a16:creationId xmlns:a16="http://schemas.microsoft.com/office/drawing/2014/main" id="{E270AE45-DAB9-B66C-0F86-657ECE00EC08}"/>
              </a:ext>
            </a:extLst>
          </p:cNvPr>
          <p:cNvCxnSpPr/>
          <p:nvPr/>
        </p:nvCxnSpPr>
        <p:spPr>
          <a:xfrm flipV="1">
            <a:off x="2822556" y="3275223"/>
            <a:ext cx="0" cy="1544753"/>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C04927C8-C026-9DA0-ED1C-07628FB20DA6}"/>
              </a:ext>
            </a:extLst>
          </p:cNvPr>
          <p:cNvCxnSpPr>
            <a:cxnSpLocks/>
          </p:cNvCxnSpPr>
          <p:nvPr/>
        </p:nvCxnSpPr>
        <p:spPr>
          <a:xfrm flipV="1">
            <a:off x="1102137" y="2551370"/>
            <a:ext cx="921798" cy="723853"/>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172234E1-4995-C173-801D-349072FB7DDD}"/>
              </a:ext>
            </a:extLst>
          </p:cNvPr>
          <p:cNvCxnSpPr>
            <a:cxnSpLocks/>
          </p:cNvCxnSpPr>
          <p:nvPr/>
        </p:nvCxnSpPr>
        <p:spPr>
          <a:xfrm flipH="1" flipV="1">
            <a:off x="2897830" y="2528228"/>
            <a:ext cx="921798" cy="723853"/>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634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6923E-F51C-FB0F-1F6A-23E9F9730F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63D66D-D211-4BB9-DB56-4653E57FDC8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8AB90A89-B281-A898-082B-D5B9FB1169D6}"/>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59D86BB4-0DD6-8B0C-9B74-6BEAC20BBD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02C121F3-C14E-105E-8637-02D580983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985D7A45-F734-521C-89E3-EAF6C49864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35B9CFA9-A286-3BD1-06EA-1F002E3AD089}"/>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Retirer la colonne du plateau, le ranger dans le sac, à l’intérieur de la colonne.</a:t>
            </a:r>
          </a:p>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replier les 8 équerres. </a:t>
            </a:r>
          </a:p>
        </p:txBody>
      </p:sp>
      <p:pic>
        <p:nvPicPr>
          <p:cNvPr id="4" name="Image 3" descr="Une image contenant vêtements, sombre, plein air, abandonné&#10;&#10;Le contenu généré par l’IA peut être incorrect.">
            <a:extLst>
              <a:ext uri="{FF2B5EF4-FFF2-40B4-BE49-F238E27FC236}">
                <a16:creationId xmlns:a16="http://schemas.microsoft.com/office/drawing/2014/main" id="{2AFE8A83-4C05-553E-74AD-E3370011DC47}"/>
              </a:ext>
            </a:extLst>
          </p:cNvPr>
          <p:cNvPicPr>
            <a:picLocks noChangeAspect="1"/>
          </p:cNvPicPr>
          <p:nvPr/>
        </p:nvPicPr>
        <p:blipFill>
          <a:blip r:embed="rId6">
            <a:extLst>
              <a:ext uri="{28A0092B-C50C-407E-A947-70E740481C1C}">
                <a14:useLocalDpi xmlns:a14="http://schemas.microsoft.com/office/drawing/2010/main" val="0"/>
              </a:ext>
            </a:extLst>
          </a:blip>
          <a:srcRect l="11489"/>
          <a:stretch>
            <a:fillRect/>
          </a:stretch>
        </p:blipFill>
        <p:spPr>
          <a:xfrm>
            <a:off x="793629" y="1661328"/>
            <a:ext cx="2394299" cy="4809009"/>
          </a:xfrm>
          <a:prstGeom prst="rect">
            <a:avLst/>
          </a:prstGeom>
        </p:spPr>
      </p:pic>
      <p:pic>
        <p:nvPicPr>
          <p:cNvPr id="7" name="Image 6" descr="Une image contenant capture d’écran, Rectangle, table basse, conception&#10;&#10;Le contenu généré par l’IA peut être incorrect.">
            <a:extLst>
              <a:ext uri="{FF2B5EF4-FFF2-40B4-BE49-F238E27FC236}">
                <a16:creationId xmlns:a16="http://schemas.microsoft.com/office/drawing/2014/main" id="{57D697C6-AF44-6163-B561-06650C1684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66523" y="1215338"/>
            <a:ext cx="2685037" cy="4773399"/>
          </a:xfrm>
          <a:prstGeom prst="rect">
            <a:avLst/>
          </a:prstGeom>
        </p:spPr>
      </p:pic>
      <p:pic>
        <p:nvPicPr>
          <p:cNvPr id="8" name="Image 7" descr="Une image contenant conception, calligraphie&#10;&#10;Le contenu généré par l’IA peut être incorrect.">
            <a:extLst>
              <a:ext uri="{FF2B5EF4-FFF2-40B4-BE49-F238E27FC236}">
                <a16:creationId xmlns:a16="http://schemas.microsoft.com/office/drawing/2014/main" id="{E051D70D-50BB-1797-00A8-DA3107A551AF}"/>
              </a:ext>
            </a:extLst>
          </p:cNvPr>
          <p:cNvPicPr>
            <a:picLocks noChangeAspect="1"/>
          </p:cNvPicPr>
          <p:nvPr/>
        </p:nvPicPr>
        <p:blipFill>
          <a:blip r:embed="rId8">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t="57222" r="64431" b="28231"/>
          <a:stretch>
            <a:fillRect/>
          </a:stretch>
        </p:blipFill>
        <p:spPr>
          <a:xfrm rot="21339657" flipH="1">
            <a:off x="1827951" y="4029682"/>
            <a:ext cx="2827787" cy="925574"/>
          </a:xfrm>
          <a:prstGeom prst="rect">
            <a:avLst/>
          </a:prstGeom>
        </p:spPr>
      </p:pic>
    </p:spTree>
    <p:extLst>
      <p:ext uri="{BB962C8B-B14F-4D97-AF65-F5344CB8AC3E}">
        <p14:creationId xmlns:p14="http://schemas.microsoft.com/office/powerpoint/2010/main" val="2532772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200A4-FAB0-0F8C-0B39-16D7DE5B9C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6F3EA9-B2BC-302C-BE63-6279A32C28CB}"/>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BC4024A-EE19-EA8C-252B-1D00F4362063}"/>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1D776CA3-3E85-7EF7-BAD2-ABDDC56BB7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B7F17436-5BB7-3E46-84B2-BA9D12CB9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5A37F1DB-2972-06A4-9D9C-B5DFD122BA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4E5B6671-DE77-1E92-F4B0-BB89893A0C97}"/>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Pendant qu’une personne tient la colonne, une autre peut enfiler par le bas le sac blanc de protection de la colonne jusqu’en haut. Eviter de retourner la colonne. Serrer le lien du sac. </a:t>
            </a:r>
          </a:p>
        </p:txBody>
      </p:sp>
      <p:pic>
        <p:nvPicPr>
          <p:cNvPr id="7" name="Image 6" descr="Une image contenant vase, intérieur, céramique&#10;&#10;Le contenu généré par l’IA peut être incorrect.">
            <a:extLst>
              <a:ext uri="{FF2B5EF4-FFF2-40B4-BE49-F238E27FC236}">
                <a16:creationId xmlns:a16="http://schemas.microsoft.com/office/drawing/2014/main" id="{704C716E-71CA-4DD0-EFB6-0958C973EE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967" y="412392"/>
            <a:ext cx="3857625" cy="6858000"/>
          </a:xfrm>
          <a:prstGeom prst="rect">
            <a:avLst/>
          </a:prstGeom>
        </p:spPr>
      </p:pic>
    </p:spTree>
    <p:extLst>
      <p:ext uri="{BB962C8B-B14F-4D97-AF65-F5344CB8AC3E}">
        <p14:creationId xmlns:p14="http://schemas.microsoft.com/office/powerpoint/2010/main" val="2591031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4052-FC87-7A9C-F6D8-42D513DE10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848909-4377-4805-C0B0-07A81AEC1D4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9D66E342-B5C6-A557-9486-324529DD563E}"/>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C7869CC4-392D-B3CB-ADF1-61FCA1CD5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001F852C-70E0-4FBB-DCB6-DC13987630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17E17033-0A1E-83A3-B50C-1CE30B6CDA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E74EB8A1-A29E-9736-EBB9-010336C74527}"/>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A deux, placer le </a:t>
            </a:r>
            <a:r>
              <a:rPr lang="fr-FR" b="1" dirty="0" err="1">
                <a:ln w="3175">
                  <a:solidFill>
                    <a:srgbClr val="D3AC51"/>
                  </a:solidFill>
                  <a:prstDash val="solid"/>
                </a:ln>
                <a:solidFill>
                  <a:srgbClr val="D3AC51"/>
                </a:solidFill>
                <a:latin typeface="Footlight MT Light" panose="0204060206030A020304" pitchFamily="18" charset="0"/>
              </a:rPr>
              <a:t>photobooth</a:t>
            </a:r>
            <a:r>
              <a:rPr lang="fr-FR" b="1" dirty="0">
                <a:ln w="3175">
                  <a:solidFill>
                    <a:srgbClr val="D3AC51"/>
                  </a:solidFill>
                  <a:prstDash val="solid"/>
                </a:ln>
                <a:solidFill>
                  <a:srgbClr val="D3AC51"/>
                </a:solidFill>
                <a:latin typeface="Footlight MT Light" panose="0204060206030A020304" pitchFamily="18" charset="0"/>
              </a:rPr>
              <a:t> sur le plateau à roulette en faisant attention au sens. Normalement il reste un centimètre entre les bords du plateau à roulette et l’appareil. Veiller à ce qu’il ne soit pas de travers. </a:t>
            </a:r>
          </a:p>
        </p:txBody>
      </p:sp>
      <p:pic>
        <p:nvPicPr>
          <p:cNvPr id="7" name="Image 6" descr="Une image contenant trompe, conteneur, boîte&#10;&#10;Le contenu généré par l’IA peut être incorrect.">
            <a:extLst>
              <a:ext uri="{FF2B5EF4-FFF2-40B4-BE49-F238E27FC236}">
                <a16:creationId xmlns:a16="http://schemas.microsoft.com/office/drawing/2014/main" id="{8B1F0D81-1B5B-C4DF-5EBD-B83B309C53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3084" y="1000918"/>
            <a:ext cx="3857625" cy="6858000"/>
          </a:xfrm>
          <a:prstGeom prst="rect">
            <a:avLst/>
          </a:prstGeom>
        </p:spPr>
      </p:pic>
      <p:cxnSp>
        <p:nvCxnSpPr>
          <p:cNvPr id="8" name="Connecteur droit avec flèche 7">
            <a:extLst>
              <a:ext uri="{FF2B5EF4-FFF2-40B4-BE49-F238E27FC236}">
                <a16:creationId xmlns:a16="http://schemas.microsoft.com/office/drawing/2014/main" id="{80FC73D1-3681-4BCE-FEEC-D20D0CF617CB}"/>
              </a:ext>
            </a:extLst>
          </p:cNvPr>
          <p:cNvCxnSpPr>
            <a:cxnSpLocks/>
          </p:cNvCxnSpPr>
          <p:nvPr/>
        </p:nvCxnSpPr>
        <p:spPr>
          <a:xfrm flipH="1">
            <a:off x="4349874" y="3994739"/>
            <a:ext cx="567691" cy="637587"/>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9" name="Picture 2" descr="366 300+ Panneau Attention Stock Illustrations, graphiques vectoriels libre  de droits et Clip Art - iStock | Warning, Panneau danger, Attention danger">
            <a:extLst>
              <a:ext uri="{FF2B5EF4-FFF2-40B4-BE49-F238E27FC236}">
                <a16:creationId xmlns:a16="http://schemas.microsoft.com/office/drawing/2014/main" id="{262E9EBA-6091-DBA7-BC94-640AE7684300}"/>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35707" y="3188973"/>
            <a:ext cx="1124559" cy="1124559"/>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Connecteur droit avec flèche 11">
            <a:extLst>
              <a:ext uri="{FF2B5EF4-FFF2-40B4-BE49-F238E27FC236}">
                <a16:creationId xmlns:a16="http://schemas.microsoft.com/office/drawing/2014/main" id="{BC824FBF-7780-3BED-5142-5A527158C7BA}"/>
              </a:ext>
            </a:extLst>
          </p:cNvPr>
          <p:cNvCxnSpPr>
            <a:cxnSpLocks/>
          </p:cNvCxnSpPr>
          <p:nvPr/>
        </p:nvCxnSpPr>
        <p:spPr>
          <a:xfrm>
            <a:off x="1176206" y="3994739"/>
            <a:ext cx="685129" cy="765812"/>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2" descr="366 300+ Panneau Attention Stock Illustrations, graphiques vectoriels libre  de droits et Clip Art - iStock | Warning, Panneau danger, Attention danger">
            <a:extLst>
              <a:ext uri="{FF2B5EF4-FFF2-40B4-BE49-F238E27FC236}">
                <a16:creationId xmlns:a16="http://schemas.microsoft.com/office/drawing/2014/main" id="{04A5AB5B-EB0F-C139-D2DB-ECD2B15C6522}"/>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15852" y="3188973"/>
            <a:ext cx="1124559" cy="1124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812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47C97-9D86-C17D-B10C-84257E7ECA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4F5D92-C131-0F6A-C1D6-DF0E58E09CAF}"/>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95C7BCA3-EE85-9DAB-2069-50EDB0E2337D}"/>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E5FCCDFB-55AF-46B3-720B-0CD19BD3B5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14093C35-625E-71CD-271E-2FEB5D1DE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CE433E3E-9F13-0B30-449D-FC21770F5B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F97F5E5F-018B-0B4F-DC15-AECE59AA79CC}"/>
              </a:ext>
            </a:extLst>
          </p:cNvPr>
          <p:cNvSpPr txBox="1">
            <a:spLocks noChangeAspect="1"/>
          </p:cNvSpPr>
          <p:nvPr/>
        </p:nvSpPr>
        <p:spPr>
          <a:xfrm>
            <a:off x="6314844" y="271160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A deux, positionner le couvercle du </a:t>
            </a:r>
            <a:r>
              <a:rPr lang="fr-FR" b="1" dirty="0" err="1">
                <a:ln w="3175">
                  <a:solidFill>
                    <a:srgbClr val="D3AC51"/>
                  </a:solidFill>
                  <a:prstDash val="solid"/>
                </a:ln>
                <a:solidFill>
                  <a:srgbClr val="D3AC51"/>
                </a:solidFill>
                <a:latin typeface="Footlight MT Light" panose="0204060206030A020304" pitchFamily="18" charset="0"/>
              </a:rPr>
              <a:t>flightcase</a:t>
            </a:r>
            <a:r>
              <a:rPr lang="fr-FR" b="1" dirty="0">
                <a:ln w="3175">
                  <a:solidFill>
                    <a:srgbClr val="D3AC51"/>
                  </a:solidFill>
                  <a:prstDash val="solid"/>
                </a:ln>
                <a:solidFill>
                  <a:srgbClr val="D3AC51"/>
                </a:solidFill>
                <a:latin typeface="Footlight MT Light" panose="0204060206030A020304" pitchFamily="18" charset="0"/>
              </a:rPr>
              <a:t> en faisant attention au sens. Veiller à ne pas frotter ou cogner les parois du </a:t>
            </a:r>
            <a:r>
              <a:rPr lang="fr-FR" b="1" dirty="0" err="1">
                <a:ln w="3175">
                  <a:solidFill>
                    <a:srgbClr val="D3AC51"/>
                  </a:solidFill>
                  <a:prstDash val="solid"/>
                </a:ln>
                <a:solidFill>
                  <a:srgbClr val="D3AC51"/>
                </a:solidFill>
                <a:latin typeface="Footlight MT Light" panose="0204060206030A020304" pitchFamily="18" charset="0"/>
              </a:rPr>
              <a:t>photobooth</a:t>
            </a:r>
            <a:r>
              <a:rPr lang="fr-FR" b="1" dirty="0">
                <a:ln w="3175">
                  <a:solidFill>
                    <a:srgbClr val="D3AC51"/>
                  </a:solidFill>
                  <a:prstDash val="solid"/>
                </a:ln>
                <a:solidFill>
                  <a:srgbClr val="D3AC51"/>
                </a:solidFill>
                <a:latin typeface="Footlight MT Light" panose="0204060206030A020304" pitchFamily="18" charset="0"/>
              </a:rPr>
              <a:t>. </a:t>
            </a:r>
          </a:p>
        </p:txBody>
      </p:sp>
      <p:pic>
        <p:nvPicPr>
          <p:cNvPr id="10" name="Image 9" descr="Une image contenant conteneur, boîte&#10;&#10;Le contenu généré par l’IA peut être incorrect.">
            <a:extLst>
              <a:ext uri="{FF2B5EF4-FFF2-40B4-BE49-F238E27FC236}">
                <a16:creationId xmlns:a16="http://schemas.microsoft.com/office/drawing/2014/main" id="{A48E8163-0A84-5C9C-E627-373F501961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2547" y="1028037"/>
            <a:ext cx="2895750" cy="5148000"/>
          </a:xfrm>
          <a:prstGeom prst="rect">
            <a:avLst/>
          </a:prstGeom>
        </p:spPr>
      </p:pic>
      <p:pic>
        <p:nvPicPr>
          <p:cNvPr id="12" name="Image 11" descr="Une image contenant trompe, conteneur, boîte&#10;&#10;Le contenu généré par l’IA peut être incorrect.">
            <a:extLst>
              <a:ext uri="{FF2B5EF4-FFF2-40B4-BE49-F238E27FC236}">
                <a16:creationId xmlns:a16="http://schemas.microsoft.com/office/drawing/2014/main" id="{0F641194-B5E6-3FA3-1F0D-638FA6682F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71593">
            <a:off x="-228220" y="1855919"/>
            <a:ext cx="2895750" cy="5148000"/>
          </a:xfrm>
          <a:prstGeom prst="rect">
            <a:avLst/>
          </a:prstGeom>
        </p:spPr>
      </p:pic>
      <p:pic>
        <p:nvPicPr>
          <p:cNvPr id="13" name="Image 12" descr="Une image contenant croquis&#10;&#10;Le contenu généré par l’IA peut être incorrect.">
            <a:extLst>
              <a:ext uri="{FF2B5EF4-FFF2-40B4-BE49-F238E27FC236}">
                <a16:creationId xmlns:a16="http://schemas.microsoft.com/office/drawing/2014/main" id="{F9F5BCFB-1F31-ADD0-0A78-CD722338BA14}"/>
              </a:ext>
            </a:extLst>
          </p:cNvPr>
          <p:cNvPicPr>
            <a:picLocks noChangeAspect="1"/>
          </p:cNvPicPr>
          <p:nvPr/>
        </p:nvPicPr>
        <p:blipFill>
          <a:blip r:embed="rId8">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2503421">
            <a:off x="1784596" y="3506916"/>
            <a:ext cx="1308773" cy="1455354"/>
          </a:xfrm>
          <a:prstGeom prst="rect">
            <a:avLst/>
          </a:prstGeom>
        </p:spPr>
      </p:pic>
    </p:spTree>
    <p:extLst>
      <p:ext uri="{BB962C8B-B14F-4D97-AF65-F5344CB8AC3E}">
        <p14:creationId xmlns:p14="http://schemas.microsoft.com/office/powerpoint/2010/main" val="622622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C4F44-5563-47E8-EA75-F688E9C658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CA4B78-4A90-9D37-47F0-5ECDCF7EB529}"/>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98BCF400-3453-33F7-B8DB-F3D02DFD98FA}"/>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84C67F22-10BC-E30F-114C-D8BECCED9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20A71740-F2A2-510F-85BE-8995D4963D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8F76A9DE-D3B6-E47F-E84C-F69ACFBCBA9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6034422" y="203145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46477653-3FD9-5552-2FA9-60456BEB9DEC}"/>
              </a:ext>
            </a:extLst>
          </p:cNvPr>
          <p:cNvSpPr txBox="1">
            <a:spLocks noChangeAspect="1"/>
          </p:cNvSpPr>
          <p:nvPr/>
        </p:nvSpPr>
        <p:spPr>
          <a:xfrm>
            <a:off x="6711532" y="2711606"/>
            <a:ext cx="4718468"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Serrer les 4 papillons du </a:t>
            </a:r>
            <a:r>
              <a:rPr lang="fr-FR" b="1" dirty="0" err="1">
                <a:ln w="3175">
                  <a:solidFill>
                    <a:srgbClr val="D3AC51"/>
                  </a:solidFill>
                  <a:prstDash val="solid"/>
                </a:ln>
                <a:solidFill>
                  <a:srgbClr val="D3AC51"/>
                </a:solidFill>
                <a:latin typeface="Footlight MT Light" panose="0204060206030A020304" pitchFamily="18" charset="0"/>
              </a:rPr>
              <a:t>flightcase</a:t>
            </a:r>
            <a:r>
              <a:rPr lang="fr-FR" b="1" dirty="0">
                <a:ln w="3175">
                  <a:solidFill>
                    <a:srgbClr val="D3AC51"/>
                  </a:solidFill>
                  <a:prstDash val="solid"/>
                </a:ln>
                <a:solidFill>
                  <a:srgbClr val="D3AC51"/>
                </a:solidFill>
                <a:latin typeface="Footlight MT Light" panose="0204060206030A020304" pitchFamily="18" charset="0"/>
              </a:rPr>
              <a:t> ( parfois il faut donner un peu de jeu aux montants du couvercle pour que les fermoirs soient bien alignés ). </a:t>
            </a:r>
          </a:p>
        </p:txBody>
      </p:sp>
      <p:pic>
        <p:nvPicPr>
          <p:cNvPr id="4" name="Image 3" descr="Une image contenant conteneur, boîte&#10;&#10;Le contenu généré par l’IA peut être incorrect.">
            <a:extLst>
              <a:ext uri="{FF2B5EF4-FFF2-40B4-BE49-F238E27FC236}">
                <a16:creationId xmlns:a16="http://schemas.microsoft.com/office/drawing/2014/main" id="{1A9BD62F-504C-7D6D-E368-4BF4196C3F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5829" y="935963"/>
            <a:ext cx="2895750" cy="5148000"/>
          </a:xfrm>
          <a:prstGeom prst="rect">
            <a:avLst/>
          </a:prstGeom>
        </p:spPr>
      </p:pic>
      <p:cxnSp>
        <p:nvCxnSpPr>
          <p:cNvPr id="7" name="Connecteur droit avec flèche 6">
            <a:extLst>
              <a:ext uri="{FF2B5EF4-FFF2-40B4-BE49-F238E27FC236}">
                <a16:creationId xmlns:a16="http://schemas.microsoft.com/office/drawing/2014/main" id="{9B249A9E-C3D4-9C18-1A43-F04088AE0925}"/>
              </a:ext>
            </a:extLst>
          </p:cNvPr>
          <p:cNvCxnSpPr>
            <a:cxnSpLocks/>
          </p:cNvCxnSpPr>
          <p:nvPr/>
        </p:nvCxnSpPr>
        <p:spPr>
          <a:xfrm flipV="1">
            <a:off x="3751668" y="4589597"/>
            <a:ext cx="0" cy="1067719"/>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E145EE04-F9AF-06F7-8E9C-EDDD4871B809}"/>
              </a:ext>
            </a:extLst>
          </p:cNvPr>
          <p:cNvCxnSpPr>
            <a:cxnSpLocks/>
          </p:cNvCxnSpPr>
          <p:nvPr/>
        </p:nvCxnSpPr>
        <p:spPr>
          <a:xfrm flipV="1">
            <a:off x="2075268" y="4589597"/>
            <a:ext cx="0" cy="1067719"/>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0309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C1A42-07A6-EDFD-090D-C9FF79FE8F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6C2465-C709-2F9C-89D3-D0EB2FA13DBE}"/>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2EE0823C-932B-C6B4-D8AF-146C51C1B963}"/>
              </a:ext>
            </a:extLst>
          </p:cNvPr>
          <p:cNvSpPr>
            <a:spLocks noGrp="1"/>
          </p:cNvSpPr>
          <p:nvPr>
            <p:ph type="subTitle" idx="1"/>
          </p:nvPr>
        </p:nvSpPr>
        <p:spPr/>
        <p:txBody>
          <a:bodyPr/>
          <a:lstStyle/>
          <a:p>
            <a:endParaRPr lang="fr-FR"/>
          </a:p>
        </p:txBody>
      </p:sp>
      <p:pic>
        <p:nvPicPr>
          <p:cNvPr id="1026" name="Picture 2" descr="5 082 100+ Fond Ecran Vintage Photos, taleaux et images libre de droits -  iStock">
            <a:extLst>
              <a:ext uri="{FF2B5EF4-FFF2-40B4-BE49-F238E27FC236}">
                <a16:creationId xmlns:a16="http://schemas.microsoft.com/office/drawing/2014/main" id="{D5C76616-223A-2F13-F56F-B4F857D80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1" cy="6865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logo, Police, Graphique, typographie&#10;&#10;Le contenu généré par l’IA peut être incorrect.">
            <a:extLst>
              <a:ext uri="{FF2B5EF4-FFF2-40B4-BE49-F238E27FC236}">
                <a16:creationId xmlns:a16="http://schemas.microsoft.com/office/drawing/2014/main" id="{BB37BD74-2081-F263-C493-40CFD582D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9990" y="-658349"/>
            <a:ext cx="2112017" cy="2112017"/>
          </a:xfrm>
          <a:prstGeom prst="rect">
            <a:avLst/>
          </a:prstGeom>
          <a:effectLst>
            <a:outerShdw blurRad="190500" dist="368300" dir="2700000" algn="tl" rotWithShape="0">
              <a:prstClr val="black">
                <a:alpha val="40000"/>
              </a:prstClr>
            </a:outerShdw>
          </a:effectLst>
        </p:spPr>
      </p:pic>
      <p:pic>
        <p:nvPicPr>
          <p:cNvPr id="6" name="Picture 8" descr="Paillettes d'or avec cadre or brillant sur fond noir transparent fond doré  de luxe | Vecteur Premium">
            <a:extLst>
              <a:ext uri="{FF2B5EF4-FFF2-40B4-BE49-F238E27FC236}">
                <a16:creationId xmlns:a16="http://schemas.microsoft.com/office/drawing/2014/main" id="{25AAA5CD-0B4A-89FE-5073-3A44BDE28F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3059006" y="2112017"/>
            <a:ext cx="6073989" cy="304995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BEC85237-D244-4004-19AD-9F7FFACFAFD9}"/>
              </a:ext>
            </a:extLst>
          </p:cNvPr>
          <p:cNvSpPr txBox="1">
            <a:spLocks noChangeAspect="1"/>
          </p:cNvSpPr>
          <p:nvPr/>
        </p:nvSpPr>
        <p:spPr>
          <a:xfrm>
            <a:off x="3339428" y="2792166"/>
            <a:ext cx="5513144" cy="1780863"/>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latin typeface="Footlight MT Light" panose="0204060206030A020304" pitchFamily="18" charset="0"/>
              </a:rPr>
              <a:t>Nous espérons que la </a:t>
            </a:r>
            <a:r>
              <a:rPr lang="fr-FR" b="1" dirty="0" err="1">
                <a:ln w="3175">
                  <a:solidFill>
                    <a:srgbClr val="D3AC51"/>
                  </a:solidFill>
                  <a:prstDash val="solid"/>
                </a:ln>
                <a:solidFill>
                  <a:srgbClr val="D3AC51"/>
                </a:solidFill>
                <a:latin typeface="Footlight MT Light" panose="0204060206030A020304" pitchFamily="18" charset="0"/>
              </a:rPr>
              <a:t>YouBorne</a:t>
            </a:r>
            <a:r>
              <a:rPr lang="fr-FR" b="1" dirty="0">
                <a:ln w="3175">
                  <a:solidFill>
                    <a:srgbClr val="D3AC51"/>
                  </a:solidFill>
                  <a:prstDash val="solid"/>
                </a:ln>
                <a:solidFill>
                  <a:srgbClr val="D3AC51"/>
                </a:solidFill>
                <a:latin typeface="Footlight MT Light" panose="0204060206030A020304" pitchFamily="18" charset="0"/>
              </a:rPr>
              <a:t> vous a apporté pleine satisfaction !</a:t>
            </a:r>
          </a:p>
        </p:txBody>
      </p:sp>
      <p:pic>
        <p:nvPicPr>
          <p:cNvPr id="4" name="Picture 8" descr="Paillettes d'or avec cadre or brillant sur fond noir transparent fond doré  de luxe | Vecteur Premium">
            <a:hlinkClick r:id="" action="ppaction://hlinkshowjump?jump=firstslide"/>
            <a:extLst>
              <a:ext uri="{FF2B5EF4-FFF2-40B4-BE49-F238E27FC236}">
                <a16:creationId xmlns:a16="http://schemas.microsoft.com/office/drawing/2014/main" id="{1CA99A96-5202-92BF-CC5D-7540FDD9B69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34" t="16529" r="8436" b="15762"/>
          <a:stretch>
            <a:fillRect/>
          </a:stretch>
        </p:blipFill>
        <p:spPr bwMode="auto">
          <a:xfrm>
            <a:off x="5231161" y="5497918"/>
            <a:ext cx="1729673" cy="868528"/>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8FB8DA05-613D-CC09-E354-2225FB176B25}"/>
              </a:ext>
            </a:extLst>
          </p:cNvPr>
          <p:cNvSpPr txBox="1">
            <a:spLocks noChangeAspect="1"/>
          </p:cNvSpPr>
          <p:nvPr/>
        </p:nvSpPr>
        <p:spPr>
          <a:xfrm>
            <a:off x="5506731" y="5690589"/>
            <a:ext cx="1178532" cy="380691"/>
          </a:xfrm>
          <a:prstGeom prst="rect">
            <a:avLst/>
          </a:prstGeom>
          <a:noFill/>
        </p:spPr>
        <p:txBody>
          <a:bodyPr wrap="square" tIns="72000" rtlCol="0" anchor="ctr" anchorCtr="1">
            <a:noAutofit/>
          </a:bodyPr>
          <a:lstStyle/>
          <a:p>
            <a:pPr algn="ctr">
              <a:lnSpc>
                <a:spcPct val="150000"/>
              </a:lnSpc>
            </a:pPr>
            <a:r>
              <a:rPr lang="fr-FR" b="1" dirty="0">
                <a:ln w="3175">
                  <a:solidFill>
                    <a:srgbClr val="D3AC51"/>
                  </a:solidFill>
                  <a:prstDash val="solid"/>
                </a:ln>
                <a:solidFill>
                  <a:srgbClr val="D3AC51"/>
                </a:solidFill>
              </a:rPr>
              <a:t>RETOUR</a:t>
            </a:r>
          </a:p>
        </p:txBody>
      </p:sp>
    </p:spTree>
    <p:extLst>
      <p:ext uri="{BB962C8B-B14F-4D97-AF65-F5344CB8AC3E}">
        <p14:creationId xmlns:p14="http://schemas.microsoft.com/office/powerpoint/2010/main" val="367140671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138</TotalTime>
  <Words>420</Words>
  <Application>Microsoft Office PowerPoint</Application>
  <PresentationFormat>Grand écran</PresentationFormat>
  <Paragraphs>39</Paragraphs>
  <Slides>16</Slides>
  <Notes>16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Aptos</vt:lpstr>
      <vt:lpstr>Aptos Display</vt:lpstr>
      <vt:lpstr>Arial</vt:lpstr>
      <vt:lpstr>Footlight MT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14858</dc:creator>
  <cp:lastModifiedBy>aurélien mazoué</cp:lastModifiedBy>
  <cp:revision>10</cp:revision>
  <dcterms:created xsi:type="dcterms:W3CDTF">2025-07-16T09:18:28Z</dcterms:created>
  <dcterms:modified xsi:type="dcterms:W3CDTF">2025-08-18T13:15:58Z</dcterms:modified>
</cp:coreProperties>
</file>