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1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7" r:id="rId15"/>
    <p:sldId id="270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AC51"/>
    <a:srgbClr val="FFF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08187-464A-459F-A94C-4AFF4652F2D4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7D6AA-3720-454B-A803-5DE00580C2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242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85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A7990-3E65-C9C3-B2F5-8A18E7E91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995556-19DA-E3D6-9DCD-27BD977557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EB025E-FF41-864C-FFDC-D359C0F046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8B3EE4-F73D-6805-4A5D-FCB056E082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44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420CE-34E2-244F-F4D9-5C2E5E28D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136489-A1DC-3674-1D17-29E2C2E68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A42074-6CDD-6B92-2778-3CDC05045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EAAB5E-812E-6F2C-5D63-349203D59F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432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D2D32-70F3-D7C7-4358-36C052C44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9318DA-DE03-ADF3-CD46-633D90090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E76053-4B02-1366-5628-142BFC865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94183D-DDE6-B81D-FA3F-EBB52CCFE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417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03CA8-30DA-E20A-E3E5-B5F4407DE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6511EF7-5549-4BA4-6046-6F9CC31B3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AA2277-EBA4-7492-573A-8893AE8D4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7531A4-5CFD-D7CC-F78D-756F5A35B2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436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9E24C-BCAB-13FA-CB83-99721C74C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9F4827-49EF-FEDA-4892-4F1C33DA9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169A55-3503-E161-A2DA-807F9901D3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329F15-84A8-D559-4D4A-5C0E70B3C1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50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2A8E4-EC68-6F75-1226-61FD0F0F8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EE17F0-DB8B-C5BC-7D89-AE2CA2234B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8F59C7-2FC7-3691-4586-BAD5C44D0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D479D3-6D66-8387-BF8B-38E5C14E9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376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280A5-3CEC-637A-0720-587EFEE22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93295C5-4A10-BDE5-7CAA-EDDBC5E62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01150C-81ED-18ED-FAA5-DC2424A8C6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AB681-EDDF-8584-FB63-147A954799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775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B4998-2EE7-D4DB-CE89-50023BC6D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FE75FB-E3FC-2D80-2381-3DB4E4A7FE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6AFF1E-84AC-4DB7-151F-3B7003D05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AA5BAF-64F9-63F4-66C7-9E2A27311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188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CFABD-8645-66D5-13DB-B1C293CF7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567919-F66F-7A1B-C691-3B7F6455A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5A8-4C3D-BFF2-17F4-06AAFEF39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4C7841-F569-DDCF-F727-0EAFADF9E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684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218D8-3EE1-E2FC-F81F-8010EA35C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708DE9-FB7E-FE86-9B98-6EE52C013D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A6A1FE-96A3-89D7-1FA6-862FEEDF3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1936B8-DC2C-5BAB-3592-5D30F958F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568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D4BD0-88B4-E9A4-426B-9DB32A86C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A5CA13E-4198-C1EA-F9AB-32C72AE55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1FF034-5983-C6E9-FFC7-4C18D17BD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EE4618-5891-F1C7-781B-1A62C1DA8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548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00C6C-63E4-422D-E07E-8B68A0FF3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E03B18-71A0-4443-2C93-003DC0BF1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530202-1FE1-3C4E-F9B5-2AFE425EA1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4E0AC4-7052-1AAC-083F-0B3B9CCD81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342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8927-34F2-8547-74AD-A8FDFE242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3F285A-5492-B62F-5094-ED7F78700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478883F-942A-54AF-6196-FFD02CE2D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1CE594-F814-DC14-9DEA-CAEC7A5B05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681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8185-861C-CC88-4DCA-D8D57D117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E68F9A-2359-E4AD-1CDC-7B9262356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4BA43B7-B617-4C00-A6DC-24CB88FD2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8BA8E7-1963-01BC-E239-5F20F8332F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7D6AA-3720-454B-A803-5DE00580C2FB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27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6A1286-B6E5-4BE2-81B2-822E4FC91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035837B-30EE-BA88-8AD1-F32F7AFE0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E0E1B2-6C29-ACCF-F42A-3FB7D7D8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F7EB67-6034-4453-2992-6D743144F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0E4AED-4705-8FD6-E2E3-2B27AC990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683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D1294-BF95-7B7E-5E81-A89C1746B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0416F6-95B1-7EB4-AC8F-7EA5A4A7A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9CFB7F-6685-4832-5D4E-500154B3F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D8155D-7971-4AF3-C737-BCECBA86F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7C2178-D669-5EB1-1102-E39A7E05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41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A47F3-BEED-45C7-EA91-C873C490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81DA8E-7DA1-D272-152C-945F2BECE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E72AF6-D150-F175-FB45-D1A1451B8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55099E-7A38-9E03-A789-F0F10F0D1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1E72B3-F32F-D7DD-6716-8CC1E896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37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9353B7-EBB7-877F-9DCF-6DEDC9EB8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730AC4-461F-B04A-A6B4-CBF5137B63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C53648-9E73-96C5-A09B-1EE6028E3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022741-8DA7-1CF5-F2C2-3DBF529C8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76DABA-6362-DC1B-5D48-0701A184F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66A262-54F0-A85A-C129-0DDCDDCB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7619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85DC0-0BF0-CE20-F4E9-FF65BCE80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EAAB4F-DC7D-8C4D-62CF-E2200E465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CED863-5AED-8550-8B7B-0285AB696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ECB83B-3BAE-F154-3126-816F84F59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CE040D6-B4C4-7093-206D-29B8C96F4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44787CC-BCD5-BCFD-3203-CF0221FFA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C62619C-0747-B186-ABF0-919E04530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B29C3F6-F78A-0937-947B-67FF4456A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5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61E821-C22D-8B64-C12C-D1B7A664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CC88AA-AD76-39B6-3DC3-CF34D9F4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F1B210-7C93-B814-9C4D-3A3AAB4B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8190F24-B397-73C7-14FB-2A56A7E8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18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4E81B87-9EFB-02F5-2AED-3F0DC73C0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8A07FDD-77C1-9DA4-35CA-E6B2B7D72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FAC0A5-0982-E1A4-D651-8A2DD7293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02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ED31C1-DC6A-2DAB-8DE8-BF117DAC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8999B7-9895-6A46-3A26-279A89ED5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BB1C6F-B0D3-E6F0-2929-B23588DD71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548B33-F58A-BBFD-CCCD-7EDFF4B07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168B61-47C0-BA9F-DBD7-5690DAEEE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931E13-F759-CC74-9957-341443061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473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3A2BB9-50C0-7C1A-8146-B2B04BBB7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C29571D-1D29-8B37-7F36-0503A7BB2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F777AD-DABD-F31A-AC9B-DA1030649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ABB8FC-98CE-F7DF-0720-C636847D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CA8836-89A3-630E-E20E-4129F3584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935F0-3624-47FE-0893-E9C1BAC5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63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8FD687-796C-BE95-A5C9-591A21AE5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6C1CCC-599F-9A63-A078-78BFEB348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BEC626-3C1E-9FDA-8412-C112171B7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0B4FF2-185B-0445-9D1B-EF359677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C30953-D045-A104-203F-7CF1B0616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014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385A2C-C23C-AE0E-6258-6FC4BDB061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6D94CB-39F9-DCDC-7F30-AE11EE392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B18CC3-5D1A-FEEF-6C28-0423D0D81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EDF98B-F970-968A-941B-4DE6889EB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B44946-5144-C3A3-DA37-5F157A786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92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C3CB1C0-DEFC-235D-24C6-003EBAECD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B7E84E-1401-FFAD-5F1D-F7DF7C386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EA70F1-3909-AE10-A62F-30156E04B4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2EB3A3-C7C5-46FE-945E-044281C422D5}" type="datetimeFigureOut">
              <a:rPr lang="fr-FR" smtClean="0"/>
              <a:t>18/08/2025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12560-0C66-60EB-2E47-FD92B3094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D07536-11C3-3153-CBF2-8AEA55B5E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4F3991-482D-4698-A43D-C11F64704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60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E0CB29-5368-5A41-ACFF-D8EEFBF1EC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1D8CC00-DE16-6471-BA93-4A5795FBE2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7FBD55B9-FF31-5164-D89C-A34875FBF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7BA298A4-0B9B-BB08-EF49-E362EE3F8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72" y="-1619131"/>
            <a:ext cx="5968856" cy="5968856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470159D-C2E7-BF63-90B3-84655A34D88B}"/>
              </a:ext>
            </a:extLst>
          </p:cNvPr>
          <p:cNvGrpSpPr/>
          <p:nvPr/>
        </p:nvGrpSpPr>
        <p:grpSpPr>
          <a:xfrm>
            <a:off x="4473510" y="2699377"/>
            <a:ext cx="3244980" cy="1629415"/>
            <a:chOff x="727082" y="3560768"/>
            <a:chExt cx="3244980" cy="1629415"/>
          </a:xfrm>
          <a:effectLst>
            <a:outerShdw blurRad="228600" dist="2667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32" name="Picture 8" descr="Paillettes d'or avec cadre or brillant sur fond noir transparent fond doré  de luxe | Vecteur Premium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1A8F95B6-A88E-9696-ED5E-403214EFFB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4" t="16529" r="8436" b="15762"/>
            <a:stretch>
              <a:fillRect/>
            </a:stretch>
          </p:blipFill>
          <p:spPr bwMode="auto">
            <a:xfrm>
              <a:off x="727082" y="3560768"/>
              <a:ext cx="3244980" cy="1629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ge 7" descr="Une image contenant Police, typographie, calligraphie, texte&#10;&#10;Le contenu généré par l’IA peut être incorrect.">
              <a:extLst>
                <a:ext uri="{FF2B5EF4-FFF2-40B4-BE49-F238E27FC236}">
                  <a16:creationId xmlns:a16="http://schemas.microsoft.com/office/drawing/2014/main" id="{8253BD57-490D-1588-C662-5A1981EF4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881" y="3772002"/>
              <a:ext cx="2995382" cy="1258005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249F831-0507-4011-A4B8-3446ACE734A7}"/>
              </a:ext>
            </a:extLst>
          </p:cNvPr>
          <p:cNvGrpSpPr/>
          <p:nvPr/>
        </p:nvGrpSpPr>
        <p:grpSpPr>
          <a:xfrm>
            <a:off x="2224774" y="4885446"/>
            <a:ext cx="3244980" cy="1629415"/>
            <a:chOff x="4473509" y="4920929"/>
            <a:chExt cx="3244980" cy="1629415"/>
          </a:xfrm>
        </p:grpSpPr>
        <p:pic>
          <p:nvPicPr>
            <p:cNvPr id="15" name="Picture 8" descr="Paillettes d'or avec cadre or brillant sur fond noir transparent fond doré  de luxe | Vecteur Premium">
              <a:extLst>
                <a:ext uri="{FF2B5EF4-FFF2-40B4-BE49-F238E27FC236}">
                  <a16:creationId xmlns:a16="http://schemas.microsoft.com/office/drawing/2014/main" id="{0C9E17DA-2756-3F01-7707-A0387CA45D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4" t="16529" r="8436" b="15762"/>
            <a:stretch>
              <a:fillRect/>
            </a:stretch>
          </p:blipFill>
          <p:spPr bwMode="auto">
            <a:xfrm>
              <a:off x="4473509" y="4920929"/>
              <a:ext cx="3244980" cy="1629415"/>
            </a:xfrm>
            <a:prstGeom prst="rect">
              <a:avLst/>
            </a:prstGeom>
            <a:noFill/>
            <a:effectLst>
              <a:outerShdw blurRad="228600" dist="2413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1FFC760-8CE4-4639-7A05-C914CDB44407}"/>
                </a:ext>
              </a:extLst>
            </p:cNvPr>
            <p:cNvSpPr txBox="1"/>
            <p:nvPr/>
          </p:nvSpPr>
          <p:spPr>
            <a:xfrm>
              <a:off x="4605619" y="5026709"/>
              <a:ext cx="2965076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D3AC51"/>
                  </a:solidFill>
                </a:rPr>
                <a:t>ATTENTION</a:t>
              </a:r>
            </a:p>
            <a:p>
              <a:pPr algn="ctr"/>
              <a:r>
                <a:rPr lang="fr-FR" sz="1200" dirty="0">
                  <a:solidFill>
                    <a:srgbClr val="D3AC51"/>
                  </a:solidFill>
                </a:rPr>
                <a:t>Le </a:t>
              </a:r>
              <a:r>
                <a:rPr lang="fr-FR" sz="1200" dirty="0" err="1">
                  <a:solidFill>
                    <a:srgbClr val="D3AC51"/>
                  </a:solidFill>
                </a:rPr>
                <a:t>photobooth</a:t>
              </a:r>
              <a:r>
                <a:rPr lang="fr-FR" sz="1200" dirty="0">
                  <a:solidFill>
                    <a:srgbClr val="D3AC51"/>
                  </a:solidFill>
                </a:rPr>
                <a:t> est lourd, montez et démontez obligatoirement à au moins deux personnes,</a:t>
              </a:r>
            </a:p>
            <a:p>
              <a:pPr algn="ctr"/>
              <a:r>
                <a:rPr lang="fr-FR" sz="1200" dirty="0">
                  <a:solidFill>
                    <a:srgbClr val="D3AC51"/>
                  </a:solidFill>
                </a:rPr>
                <a:t>Portez obligatoirement le </a:t>
              </a:r>
              <a:r>
                <a:rPr lang="fr-FR" sz="1200" dirty="0" err="1">
                  <a:solidFill>
                    <a:srgbClr val="D3AC51"/>
                  </a:solidFill>
                </a:rPr>
                <a:t>flightcase</a:t>
              </a:r>
              <a:r>
                <a:rPr lang="fr-FR" sz="1200" dirty="0">
                  <a:solidFill>
                    <a:srgbClr val="D3AC51"/>
                  </a:solidFill>
                </a:rPr>
                <a:t> par le plateau à roulettes, jamais par le haut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4D1C179-C217-5322-92EC-2066C67796DC}"/>
              </a:ext>
            </a:extLst>
          </p:cNvPr>
          <p:cNvGrpSpPr/>
          <p:nvPr/>
        </p:nvGrpSpPr>
        <p:grpSpPr>
          <a:xfrm>
            <a:off x="6712547" y="4885446"/>
            <a:ext cx="3244980" cy="1629415"/>
            <a:chOff x="4473509" y="4920929"/>
            <a:chExt cx="3244980" cy="1629415"/>
          </a:xfrm>
        </p:grpSpPr>
        <p:pic>
          <p:nvPicPr>
            <p:cNvPr id="19" name="Picture 8" descr="Paillettes d'or avec cadre or brillant sur fond noir transparent fond doré  de luxe | Vecteur Premium">
              <a:extLst>
                <a:ext uri="{FF2B5EF4-FFF2-40B4-BE49-F238E27FC236}">
                  <a16:creationId xmlns:a16="http://schemas.microsoft.com/office/drawing/2014/main" id="{15328E1F-E205-65FA-193E-3771D83A39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4" t="16529" r="8436" b="15762"/>
            <a:stretch>
              <a:fillRect/>
            </a:stretch>
          </p:blipFill>
          <p:spPr bwMode="auto">
            <a:xfrm>
              <a:off x="4473509" y="4920929"/>
              <a:ext cx="3244980" cy="1629415"/>
            </a:xfrm>
            <a:prstGeom prst="rect">
              <a:avLst/>
            </a:prstGeom>
            <a:noFill/>
            <a:effectLst>
              <a:outerShdw blurRad="228600" dist="2413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0667751-78A2-8B42-D7E8-2BF99A0FB076}"/>
                </a:ext>
              </a:extLst>
            </p:cNvPr>
            <p:cNvSpPr txBox="1"/>
            <p:nvPr/>
          </p:nvSpPr>
          <p:spPr>
            <a:xfrm>
              <a:off x="4605619" y="5026709"/>
              <a:ext cx="296507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D3AC51"/>
                  </a:solidFill>
                </a:rPr>
                <a:t>En cas de souci, contactez la personne qui vous a fourni le matériel :</a:t>
              </a:r>
            </a:p>
            <a:p>
              <a:pPr algn="ctr"/>
              <a:r>
                <a:rPr lang="fr-FR" b="1" dirty="0">
                  <a:solidFill>
                    <a:srgbClr val="D3AC51"/>
                  </a:solidFill>
                </a:rPr>
                <a:t>Aurélien : 06 17 46 34 03</a:t>
              </a:r>
            </a:p>
            <a:p>
              <a:pPr algn="ctr"/>
              <a:r>
                <a:rPr lang="fr-FR" b="1" dirty="0">
                  <a:solidFill>
                    <a:srgbClr val="D3AC51"/>
                  </a:solidFill>
                </a:rPr>
                <a:t>Alexandre : 06 09 33 77 90</a:t>
              </a:r>
              <a:endParaRPr lang="fr-FR" sz="1200" dirty="0">
                <a:solidFill>
                  <a:srgbClr val="D3AC5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343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B2370-D1A6-0825-55C0-8A9E9BAA5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7C126B-63DC-4F3F-F22A-DD34A85BC7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2D347A-EC1D-072B-30CB-2B649B6065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1CD685A4-6103-0147-F8EA-C3A1F7BE3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08D9BACB-5147-0711-23A5-372D98547D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3D6F282A-9684-6AA7-CDD1-2FB1596B3E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F88F80D-45BB-2524-844B-BF63EC5138A2}"/>
              </a:ext>
            </a:extLst>
          </p:cNvPr>
          <p:cNvSpPr txBox="1">
            <a:spLocks noChangeAspect="1"/>
          </p:cNvSpPr>
          <p:nvPr/>
        </p:nvSpPr>
        <p:spPr>
          <a:xfrm>
            <a:off x="432022" y="2573058"/>
            <a:ext cx="5513144" cy="1780863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Dans la colonne, prendre le plateau noir et le poser sur une surface dure, plate et propre. Mettre le sac de transport à l’intérieur de la colonne. </a:t>
            </a:r>
          </a:p>
        </p:txBody>
      </p:sp>
      <p:pic>
        <p:nvPicPr>
          <p:cNvPr id="7" name="Image 6" descr="Une image contenant vêtements, sombre, plein air, abandonné&#10;&#10;Le contenu généré par l’IA peut être incorrect.">
            <a:extLst>
              <a:ext uri="{FF2B5EF4-FFF2-40B4-BE49-F238E27FC236}">
                <a16:creationId xmlns:a16="http://schemas.microsoft.com/office/drawing/2014/main" id="{3D995198-9AD1-F8BD-66C5-9E884984DC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648" y="1522779"/>
            <a:ext cx="2705068" cy="4809009"/>
          </a:xfrm>
          <a:prstGeom prst="rect">
            <a:avLst/>
          </a:prstGeom>
        </p:spPr>
      </p:pic>
      <p:pic>
        <p:nvPicPr>
          <p:cNvPr id="9" name="Image 8" descr="Une image contenant capture d’écran, Rectangle, table basse, conception&#10;&#10;Le contenu généré par l’IA peut être incorrect.">
            <a:extLst>
              <a:ext uri="{FF2B5EF4-FFF2-40B4-BE49-F238E27FC236}">
                <a16:creationId xmlns:a16="http://schemas.microsoft.com/office/drawing/2014/main" id="{A56F27CF-063D-0070-ADE4-928D80B92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310" y="1076789"/>
            <a:ext cx="2685037" cy="4773399"/>
          </a:xfrm>
          <a:prstGeom prst="rect">
            <a:avLst/>
          </a:prstGeom>
        </p:spPr>
      </p:pic>
      <p:pic>
        <p:nvPicPr>
          <p:cNvPr id="12" name="Image 11" descr="Une image contenant conception, calligraphie&#10;&#10;Le contenu généré par l’IA peut être incorrect.">
            <a:extLst>
              <a:ext uri="{FF2B5EF4-FFF2-40B4-BE49-F238E27FC236}">
                <a16:creationId xmlns:a16="http://schemas.microsoft.com/office/drawing/2014/main" id="{2EC1EDFF-4D30-E166-69CE-CF9014C5F66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22" r="64431" b="28231"/>
          <a:stretch>
            <a:fillRect/>
          </a:stretch>
        </p:blipFill>
        <p:spPr>
          <a:xfrm rot="20240381">
            <a:off x="6751756" y="4192063"/>
            <a:ext cx="2827787" cy="92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04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572AC-F29B-0787-2192-6B4E5340A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BAADF-7255-8F76-7774-EA40D04B60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279299-FFC0-F46F-B9CA-C20483E859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379464A2-5D68-CFBE-0A74-A5C3511C5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89814767-CA9E-DEFF-9805-FB5688016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25CB1517-6455-5E37-B973-088BE10831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78F07C8-FE93-4EB2-F0B6-7D191A620380}"/>
              </a:ext>
            </a:extLst>
          </p:cNvPr>
          <p:cNvSpPr txBox="1">
            <a:spLocks noChangeAspect="1"/>
          </p:cNvSpPr>
          <p:nvPr/>
        </p:nvSpPr>
        <p:spPr>
          <a:xfrm>
            <a:off x="418309" y="2711606"/>
            <a:ext cx="5513144" cy="2011314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Déplier les équerres de la colonne</a:t>
            </a:r>
          </a:p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à 90°, en haut et en bas. Poser la colonne sur le plateau noir en veillant au sens et en faisant attention que les équerres s’encastrent bien dans le socle noir. </a:t>
            </a:r>
          </a:p>
          <a:p>
            <a:pPr algn="ctr">
              <a:lnSpc>
                <a:spcPct val="150000"/>
              </a:lnSpc>
            </a:pPr>
            <a:endParaRPr lang="fr-FR" b="1" dirty="0">
              <a:ln w="3175">
                <a:solidFill>
                  <a:srgbClr val="D3AC51"/>
                </a:solidFill>
                <a:prstDash val="solid"/>
              </a:ln>
              <a:solidFill>
                <a:srgbClr val="D3AC51"/>
              </a:solidFill>
              <a:latin typeface="Amarillo" panose="00000500000000020004" pitchFamily="2" charset="0"/>
            </a:endParaRPr>
          </a:p>
        </p:txBody>
      </p:sp>
      <p:pic>
        <p:nvPicPr>
          <p:cNvPr id="10" name="Image 9" descr="Une image contenant contre-plaqué, en bois, haut-parleur, bois&#10;&#10;Le contenu généré par l’IA peut être incorrect.">
            <a:extLst>
              <a:ext uri="{FF2B5EF4-FFF2-40B4-BE49-F238E27FC236}">
                <a16:creationId xmlns:a16="http://schemas.microsoft.com/office/drawing/2014/main" id="{E723C0A3-FC31-58EB-60E3-AF4A338901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506" y="7064"/>
            <a:ext cx="3857625" cy="6858000"/>
          </a:xfrm>
          <a:prstGeom prst="rect">
            <a:avLst/>
          </a:prstGeom>
        </p:spPr>
      </p:pic>
      <p:pic>
        <p:nvPicPr>
          <p:cNvPr id="4" name="Picture 2" descr="366 300+ Panneau Attention Stock Illustrations, graphiques vectoriels libre  de droits et Clip Art - iStock | Warning, Panneau danger, Attention danger">
            <a:extLst>
              <a:ext uri="{FF2B5EF4-FFF2-40B4-BE49-F238E27FC236}">
                <a16:creationId xmlns:a16="http://schemas.microsoft.com/office/drawing/2014/main" id="{C4943114-DC89-0576-91AC-7DC2484C9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464" y="4441730"/>
            <a:ext cx="1124559" cy="112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Une image contenant conception, calligraphie&#10;&#10;Le contenu généré par l’IA peut être incorrect.">
            <a:extLst>
              <a:ext uri="{FF2B5EF4-FFF2-40B4-BE49-F238E27FC236}">
                <a16:creationId xmlns:a16="http://schemas.microsoft.com/office/drawing/2014/main" id="{5E5E979D-8FA8-967A-3A90-829FFAF0AD4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22" r="64431" b="28231"/>
          <a:stretch>
            <a:fillRect/>
          </a:stretch>
        </p:blipFill>
        <p:spPr>
          <a:xfrm rot="17512365">
            <a:off x="9125616" y="4330139"/>
            <a:ext cx="1696216" cy="555195"/>
          </a:xfrm>
          <a:prstGeom prst="rect">
            <a:avLst/>
          </a:prstGeom>
        </p:spPr>
      </p:pic>
      <p:pic>
        <p:nvPicPr>
          <p:cNvPr id="13" name="Image 12" descr="Une image contenant conception, calligraphie&#10;&#10;Le contenu généré par l’IA peut être incorrect.">
            <a:extLst>
              <a:ext uri="{FF2B5EF4-FFF2-40B4-BE49-F238E27FC236}">
                <a16:creationId xmlns:a16="http://schemas.microsoft.com/office/drawing/2014/main" id="{75D59085-0F61-D72D-140F-AED6025F723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22" r="64431" b="28231"/>
          <a:stretch>
            <a:fillRect/>
          </a:stretch>
        </p:blipFill>
        <p:spPr>
          <a:xfrm rot="4087635" flipH="1">
            <a:off x="7759563" y="4330138"/>
            <a:ext cx="1696216" cy="55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9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B2853-B95C-504B-BE4D-9305AF07C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72C36-C212-6105-668C-CBBA349477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0113E2-D0EB-E9D6-4B8F-5142E81B4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AFBC3BD6-4855-2ACD-1E90-60F48BE4D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33CDBA51-B181-94E3-B839-5AD464F04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5BCB0178-60D9-B4EF-7B8B-C585692F2A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FA4CE17-F03E-3D2D-2643-5FCE598CBED0}"/>
              </a:ext>
            </a:extLst>
          </p:cNvPr>
          <p:cNvSpPr txBox="1">
            <a:spLocks noChangeAspect="1"/>
          </p:cNvSpPr>
          <p:nvPr/>
        </p:nvSpPr>
        <p:spPr>
          <a:xfrm>
            <a:off x="418309" y="2711606"/>
            <a:ext cx="5513144" cy="1780863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Prendre les 4 boulons noirs ( sans écrou ) dans le sachet à l’intérieur de la colonne et les visser au pied (entre la colonne et le plateau). </a:t>
            </a:r>
          </a:p>
        </p:txBody>
      </p:sp>
      <p:pic>
        <p:nvPicPr>
          <p:cNvPr id="7" name="Image 6" descr="Une image contenant bois, intérieur, en bois&#10;&#10;Le contenu généré par l’IA peut être incorrect.">
            <a:extLst>
              <a:ext uri="{FF2B5EF4-FFF2-40B4-BE49-F238E27FC236}">
                <a16:creationId xmlns:a16="http://schemas.microsoft.com/office/drawing/2014/main" id="{F5015E5E-27ED-B981-1859-8ACF343341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376" y="-92771"/>
            <a:ext cx="4126716" cy="4585240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0F726EC-0B37-EEDA-EFE6-B058EFCD8CBB}"/>
              </a:ext>
            </a:extLst>
          </p:cNvPr>
          <p:cNvCxnSpPr/>
          <p:nvPr/>
        </p:nvCxnSpPr>
        <p:spPr>
          <a:xfrm flipV="1">
            <a:off x="9223899" y="3279104"/>
            <a:ext cx="0" cy="154475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E95D414-8A95-BA99-FD41-32C34F55757C}"/>
              </a:ext>
            </a:extLst>
          </p:cNvPr>
          <p:cNvCxnSpPr/>
          <p:nvPr/>
        </p:nvCxnSpPr>
        <p:spPr>
          <a:xfrm flipV="1">
            <a:off x="9962226" y="3279104"/>
            <a:ext cx="0" cy="154475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75BCACE-A538-A91F-597A-AA511BA547C5}"/>
              </a:ext>
            </a:extLst>
          </p:cNvPr>
          <p:cNvCxnSpPr>
            <a:cxnSpLocks/>
          </p:cNvCxnSpPr>
          <p:nvPr/>
        </p:nvCxnSpPr>
        <p:spPr>
          <a:xfrm flipV="1">
            <a:off x="8241807" y="2555251"/>
            <a:ext cx="921798" cy="72385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930EDA1-1B27-E9C8-0DFF-3C4E1337D3DE}"/>
              </a:ext>
            </a:extLst>
          </p:cNvPr>
          <p:cNvCxnSpPr>
            <a:cxnSpLocks/>
          </p:cNvCxnSpPr>
          <p:nvPr/>
        </p:nvCxnSpPr>
        <p:spPr>
          <a:xfrm flipH="1" flipV="1">
            <a:off x="10037500" y="2532109"/>
            <a:ext cx="921798" cy="72385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262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66846-604C-4C89-4B3C-54E81772A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470B00-568D-BAFB-171F-F6C2B09CFE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9E157E-B6B0-6466-55F3-6F4B85CF73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7E8E551A-E955-B4AB-9BFD-266957B06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5FFAE907-9029-EE0E-D11E-D22F11F2D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4DFD7D61-E839-9FC1-412B-7383F3C71B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0CCE797-3C04-CC06-5714-3A7C905534B2}"/>
              </a:ext>
            </a:extLst>
          </p:cNvPr>
          <p:cNvSpPr txBox="1">
            <a:spLocks noChangeAspect="1"/>
          </p:cNvSpPr>
          <p:nvPr/>
        </p:nvSpPr>
        <p:spPr>
          <a:xfrm>
            <a:off x="418309" y="2711606"/>
            <a:ext cx="5513144" cy="1780863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Ouvrir avec précaution le </a:t>
            </a:r>
            <a:r>
              <a:rPr lang="fr-FR" b="1" dirty="0" err="1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flightcase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 et sortir </a:t>
            </a:r>
            <a:r>
              <a:rPr lang="fr-FR" b="1" u="sng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à deux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 le </a:t>
            </a:r>
            <a:r>
              <a:rPr lang="fr-FR" b="1" dirty="0" err="1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photobooth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. Si un papillon est trop difficile à décrocheter, on peut utiliser avec précaution un tournevis. </a:t>
            </a:r>
          </a:p>
        </p:txBody>
      </p:sp>
      <p:pic>
        <p:nvPicPr>
          <p:cNvPr id="7" name="Image 6" descr="Une image contenant conteneur, boîte&#10;&#10;Le contenu généré par l’IA peut être incorrect.">
            <a:extLst>
              <a:ext uri="{FF2B5EF4-FFF2-40B4-BE49-F238E27FC236}">
                <a16:creationId xmlns:a16="http://schemas.microsoft.com/office/drawing/2014/main" id="{6F5376F4-6521-C289-7FBA-12CB519CFC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574" y="855000"/>
            <a:ext cx="2895750" cy="5148000"/>
          </a:xfrm>
          <a:prstGeom prst="rect">
            <a:avLst/>
          </a:prstGeom>
        </p:spPr>
      </p:pic>
      <p:pic>
        <p:nvPicPr>
          <p:cNvPr id="9" name="Image 8" descr="Une image contenant trompe, conteneur, boîte&#10;&#10;Le contenu généré par l’IA peut être incorrect.">
            <a:extLst>
              <a:ext uri="{FF2B5EF4-FFF2-40B4-BE49-F238E27FC236}">
                <a16:creationId xmlns:a16="http://schemas.microsoft.com/office/drawing/2014/main" id="{C63315B0-49F7-7B99-1D3C-B85FD3A226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2740">
            <a:off x="9337835" y="1692252"/>
            <a:ext cx="2895750" cy="5148000"/>
          </a:xfrm>
          <a:prstGeom prst="rect">
            <a:avLst/>
          </a:prstGeom>
        </p:spPr>
      </p:pic>
      <p:pic>
        <p:nvPicPr>
          <p:cNvPr id="13" name="Image 12" descr="Une image contenant croquis&#10;&#10;Le contenu généré par l’IA peut être incorrect.">
            <a:extLst>
              <a:ext uri="{FF2B5EF4-FFF2-40B4-BE49-F238E27FC236}">
                <a16:creationId xmlns:a16="http://schemas.microsoft.com/office/drawing/2014/main" id="{0022C668-099E-C1E9-E394-55D67883B16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03421">
            <a:off x="8026170" y="3506916"/>
            <a:ext cx="1308773" cy="145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10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82A64-8F51-83B2-CD71-B909D61F0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4D9FEC-08F0-68A9-B266-10227B79CE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0BFE28B-F183-EE5B-61CB-A9C583FBE4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C1302432-C50A-F02A-5171-4CD3F5778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32DB8C57-4BC9-CA7D-F344-39D9A66D3A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CE656D95-BC5D-0191-7269-E51763558C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4BF4202-545F-F0A2-61D0-9780879379F9}"/>
              </a:ext>
            </a:extLst>
          </p:cNvPr>
          <p:cNvSpPr txBox="1">
            <a:spLocks noChangeAspect="1"/>
          </p:cNvSpPr>
          <p:nvPr/>
        </p:nvSpPr>
        <p:spPr>
          <a:xfrm>
            <a:off x="372794" y="2640632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A deux, poser le </a:t>
            </a:r>
            <a:r>
              <a:rPr lang="fr-FR" b="1" dirty="0" err="1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photobooth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 sur la colonne en faisant attention au sens. Les 4 petits pieds doivent entrer dans les 4 trous en haut de la colonne. Réajuster au besoin l’angle des équerres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Amarillo" panose="00000500000000020004" pitchFamily="2" charset="0"/>
              </a:rPr>
              <a:t>. </a:t>
            </a:r>
          </a:p>
        </p:txBody>
      </p:sp>
      <p:pic>
        <p:nvPicPr>
          <p:cNvPr id="7" name="Image 6" descr="Une image contenant horloge, en bois, nuit&#10;&#10;Le contenu généré par l’IA peut être incorrect.">
            <a:extLst>
              <a:ext uri="{FF2B5EF4-FFF2-40B4-BE49-F238E27FC236}">
                <a16:creationId xmlns:a16="http://schemas.microsoft.com/office/drawing/2014/main" id="{541205D5-52D9-9E35-F203-4383E3B3B9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446" y="2464739"/>
            <a:ext cx="1727748" cy="3071552"/>
          </a:xfrm>
          <a:prstGeom prst="rect">
            <a:avLst/>
          </a:prstGeom>
        </p:spPr>
      </p:pic>
      <p:pic>
        <p:nvPicPr>
          <p:cNvPr id="9" name="Image 8" descr="Une image contenant intérieur, en bois&#10;&#10;Le contenu généré par l’IA peut être incorrect.">
            <a:extLst>
              <a:ext uri="{FF2B5EF4-FFF2-40B4-BE49-F238E27FC236}">
                <a16:creationId xmlns:a16="http://schemas.microsoft.com/office/drawing/2014/main" id="{6481F18F-D565-23AA-AFBD-7F3D2282DF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267" y="-309471"/>
            <a:ext cx="2726055" cy="6858000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8F974FE-17EB-99BB-AA88-186F92AD18E9}"/>
              </a:ext>
            </a:extLst>
          </p:cNvPr>
          <p:cNvCxnSpPr>
            <a:cxnSpLocks/>
          </p:cNvCxnSpPr>
          <p:nvPr/>
        </p:nvCxnSpPr>
        <p:spPr>
          <a:xfrm>
            <a:off x="7959320" y="2004349"/>
            <a:ext cx="86264" cy="87035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ED53867-FE6F-7DFD-FBB2-E56145025ADB}"/>
              </a:ext>
            </a:extLst>
          </p:cNvPr>
          <p:cNvCxnSpPr>
            <a:cxnSpLocks/>
          </p:cNvCxnSpPr>
          <p:nvPr/>
        </p:nvCxnSpPr>
        <p:spPr>
          <a:xfrm flipH="1">
            <a:off x="7728578" y="2004349"/>
            <a:ext cx="86264" cy="87035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366 300+ Panneau Attention Stock Illustrations, graphiques vectoriels libre  de droits et Clip Art - iStock | Warning, Panneau danger, Attention danger">
            <a:extLst>
              <a:ext uri="{FF2B5EF4-FFF2-40B4-BE49-F238E27FC236}">
                <a16:creationId xmlns:a16="http://schemas.microsoft.com/office/drawing/2014/main" id="{8F83C3A1-33B6-5059-22BF-6C4749D02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04" y="936762"/>
            <a:ext cx="1124559" cy="112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F9DC692E-49FD-17DB-32F6-D37070307FE2}"/>
              </a:ext>
            </a:extLst>
          </p:cNvPr>
          <p:cNvCxnSpPr>
            <a:cxnSpLocks/>
          </p:cNvCxnSpPr>
          <p:nvPr/>
        </p:nvCxnSpPr>
        <p:spPr>
          <a:xfrm>
            <a:off x="6705786" y="2901712"/>
            <a:ext cx="1022792" cy="21781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8AD35E90-F560-8F86-5620-BC7A002408F5}"/>
              </a:ext>
            </a:extLst>
          </p:cNvPr>
          <p:cNvCxnSpPr>
            <a:cxnSpLocks/>
          </p:cNvCxnSpPr>
          <p:nvPr/>
        </p:nvCxnSpPr>
        <p:spPr>
          <a:xfrm flipH="1">
            <a:off x="8176452" y="2888728"/>
            <a:ext cx="1022792" cy="21781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116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9B81D-46CD-13BC-DA4D-37A6E4704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829F76-BF90-8ADE-DE66-F63B4E82B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956EFF8-0E05-749E-39ED-0AB109830E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3417B3B0-77E3-FC56-5A19-38B2F6FF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0A7174CD-DDD8-BB34-AD13-C8A83851D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950782C9-A588-32B3-6B12-569D8ECE20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C761E83-26D5-7166-C2F3-38C137FBC2CF}"/>
              </a:ext>
            </a:extLst>
          </p:cNvPr>
          <p:cNvSpPr txBox="1">
            <a:spLocks noChangeAspect="1"/>
          </p:cNvSpPr>
          <p:nvPr/>
        </p:nvSpPr>
        <p:spPr>
          <a:xfrm>
            <a:off x="372794" y="2640632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Prendre les 4 boulons noirs ( avec 2 écrous ) dans le sachet à l’intérieur de la colonne et les visser en haut, à l’intérieur de la colonne ( entre la colonne et le </a:t>
            </a:r>
            <a:r>
              <a:rPr lang="fr-FR" b="1" dirty="0" err="1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photobooth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 ). </a:t>
            </a:r>
          </a:p>
        </p:txBody>
      </p:sp>
      <p:pic>
        <p:nvPicPr>
          <p:cNvPr id="7" name="Image 6" descr="Une image contenant sol, évier, gaz, toilettes&#10;&#10;Le contenu généré par l’IA peut être incorrect.">
            <a:extLst>
              <a:ext uri="{FF2B5EF4-FFF2-40B4-BE49-F238E27FC236}">
                <a16:creationId xmlns:a16="http://schemas.microsoft.com/office/drawing/2014/main" id="{3CA8F236-701B-B7B2-C301-213F04A27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877" y="1600200"/>
            <a:ext cx="2396778" cy="4260939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66A254D-36BA-5672-8CA9-4593771F85B3}"/>
              </a:ext>
            </a:extLst>
          </p:cNvPr>
          <p:cNvCxnSpPr>
            <a:cxnSpLocks/>
          </p:cNvCxnSpPr>
          <p:nvPr/>
        </p:nvCxnSpPr>
        <p:spPr>
          <a:xfrm>
            <a:off x="7312032" y="2598113"/>
            <a:ext cx="1022792" cy="21781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BFEE1AC-1DEA-5EE1-FB3E-D4774EE74065}"/>
              </a:ext>
            </a:extLst>
          </p:cNvPr>
          <p:cNvCxnSpPr>
            <a:cxnSpLocks/>
          </p:cNvCxnSpPr>
          <p:nvPr/>
        </p:nvCxnSpPr>
        <p:spPr>
          <a:xfrm flipH="1">
            <a:off x="9741806" y="2422815"/>
            <a:ext cx="1022792" cy="21781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522E313-D8D3-A3F9-65FC-0F81D09E91FE}"/>
              </a:ext>
            </a:extLst>
          </p:cNvPr>
          <p:cNvCxnSpPr>
            <a:cxnSpLocks/>
          </p:cNvCxnSpPr>
          <p:nvPr/>
        </p:nvCxnSpPr>
        <p:spPr>
          <a:xfrm>
            <a:off x="7735877" y="3794108"/>
            <a:ext cx="1022792" cy="21781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7D59987-410A-9C7A-4E24-12FA7C34EA2C}"/>
              </a:ext>
            </a:extLst>
          </p:cNvPr>
          <p:cNvCxnSpPr>
            <a:cxnSpLocks/>
          </p:cNvCxnSpPr>
          <p:nvPr/>
        </p:nvCxnSpPr>
        <p:spPr>
          <a:xfrm flipH="1">
            <a:off x="9771274" y="3663940"/>
            <a:ext cx="1022792" cy="21781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273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C65B1-D37B-99B1-4551-DF05FC41C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1067C0-EE27-650E-A6E4-FDFF8CB987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C4FB99-A972-411F-D2BE-CE3FB88544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22E9DAD8-0BD6-11E8-879F-BBBC92D42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B9F5E1A4-F17B-50B1-496F-3B3F0ADC0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FD2E02E1-30A8-04EE-2D0E-3129926839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D5A6670-3AB0-209D-AB5B-CC6E7143A281}"/>
              </a:ext>
            </a:extLst>
          </p:cNvPr>
          <p:cNvSpPr txBox="1">
            <a:spLocks noChangeAspect="1"/>
          </p:cNvSpPr>
          <p:nvPr/>
        </p:nvSpPr>
        <p:spPr>
          <a:xfrm>
            <a:off x="372794" y="2640632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Brancher la prise à l’intérieur de la colonne ( entre la colonne et le </a:t>
            </a:r>
            <a:r>
              <a:rPr lang="fr-FR" b="1" dirty="0" err="1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photobooth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 ). L’insérer à fond. </a:t>
            </a:r>
          </a:p>
        </p:txBody>
      </p:sp>
      <p:pic>
        <p:nvPicPr>
          <p:cNvPr id="13" name="Image 12" descr="Une image contenant sol, Pièce auto, voiture&#10;&#10;Le contenu généré par l’IA peut être incorrect.">
            <a:extLst>
              <a:ext uri="{FF2B5EF4-FFF2-40B4-BE49-F238E27FC236}">
                <a16:creationId xmlns:a16="http://schemas.microsoft.com/office/drawing/2014/main" id="{39026E92-4233-8273-A1D8-5F49567E8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878" y="1600200"/>
            <a:ext cx="2396778" cy="4260939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E91DE75E-4021-18BE-05AD-ABB2427AC71E}"/>
              </a:ext>
            </a:extLst>
          </p:cNvPr>
          <p:cNvCxnSpPr>
            <a:cxnSpLocks/>
          </p:cNvCxnSpPr>
          <p:nvPr/>
        </p:nvCxnSpPr>
        <p:spPr>
          <a:xfrm flipH="1">
            <a:off x="9109864" y="2769079"/>
            <a:ext cx="1690408" cy="50378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129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73187-D5C8-918F-02F1-C361E7131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D1DCA-4998-E40F-E339-62BACB0A0B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2AAFD2-B82B-F0F1-4FB0-8A69D2C738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8CF46CD7-94E1-336B-286D-7C6567413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AACC672E-A4EF-6C56-7068-D238969A1F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3CECC68A-524E-99A4-47F8-9478583E2B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823FA6-21F4-45AE-E16C-73790C589A80}"/>
              </a:ext>
            </a:extLst>
          </p:cNvPr>
          <p:cNvSpPr txBox="1">
            <a:spLocks noChangeAspect="1"/>
          </p:cNvSpPr>
          <p:nvPr/>
        </p:nvSpPr>
        <p:spPr>
          <a:xfrm>
            <a:off x="372794" y="2640632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Fermer la colonne avec le tissu noir.</a:t>
            </a:r>
          </a:p>
        </p:txBody>
      </p:sp>
      <p:pic>
        <p:nvPicPr>
          <p:cNvPr id="7" name="Image 6" descr="Une image contenant intérieur, art&#10;&#10;Le contenu généré par l’IA peut être incorrect.">
            <a:extLst>
              <a:ext uri="{FF2B5EF4-FFF2-40B4-BE49-F238E27FC236}">
                <a16:creationId xmlns:a16="http://schemas.microsoft.com/office/drawing/2014/main" id="{879D236B-3A7D-A36E-481A-0FDF3BEEFE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224" y="7064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5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BF29D-2C27-E192-B97A-67001281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65689B-80A4-1211-6A4A-346667E52A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C72C72-AE50-8DB5-0DDF-EC2346FB6F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D4987400-4795-0CE3-E99E-0AE3433A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9BA7B255-7435-F222-6ACC-BE2E1B9F8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828A0471-5D53-070E-67CB-6766429F33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CF60BF-700F-E59B-0F99-7FAF03F83A74}"/>
              </a:ext>
            </a:extLst>
          </p:cNvPr>
          <p:cNvSpPr txBox="1">
            <a:spLocks noChangeAspect="1"/>
          </p:cNvSpPr>
          <p:nvPr/>
        </p:nvSpPr>
        <p:spPr>
          <a:xfrm>
            <a:off x="372794" y="2640632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Raccorder la prise à l’extérieur de la colonne en bas avec le câble qui se trouve dans le sachet à l’intérieur de la colonne. </a:t>
            </a:r>
          </a:p>
        </p:txBody>
      </p:sp>
      <p:pic>
        <p:nvPicPr>
          <p:cNvPr id="7" name="Image 6" descr="Une image contenant mur, intérieur, contre-plaqué, bois dur&#10;&#10;Le contenu généré par l’IA peut être incorrect.">
            <a:extLst>
              <a:ext uri="{FF2B5EF4-FFF2-40B4-BE49-F238E27FC236}">
                <a16:creationId xmlns:a16="http://schemas.microsoft.com/office/drawing/2014/main" id="{9B063871-EF5F-1442-42CB-0E950CD38E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310" y="0"/>
            <a:ext cx="3857625" cy="6858000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0C83DE9-0D44-C96E-05BD-09F9947E81A1}"/>
              </a:ext>
            </a:extLst>
          </p:cNvPr>
          <p:cNvCxnSpPr>
            <a:cxnSpLocks/>
          </p:cNvCxnSpPr>
          <p:nvPr/>
        </p:nvCxnSpPr>
        <p:spPr>
          <a:xfrm flipH="1" flipV="1">
            <a:off x="8384875" y="4347713"/>
            <a:ext cx="31100" cy="51549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62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4776F-9AE7-9B3B-DA00-ECFEDE4F1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2ECC0F-23E5-1E63-1630-29138680DD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C2EF4E-656D-7E84-6B52-73B67C2DB5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21A61F46-8E5B-A900-F0F5-360A348E3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518ED8C7-CA5C-33CF-497B-7590A1FD6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F5A59B40-E855-F7D6-611B-3DFD7D6A03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89B7E39-5FAE-BB70-8512-373592B204DA}"/>
              </a:ext>
            </a:extLst>
          </p:cNvPr>
          <p:cNvSpPr txBox="1">
            <a:spLocks noChangeAspect="1"/>
          </p:cNvSpPr>
          <p:nvPr/>
        </p:nvSpPr>
        <p:spPr>
          <a:xfrm>
            <a:off x="372794" y="2640632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Retirer le cache de l’appareil photo et le mettre dans le sachet à l’intérieur de la colonne. </a:t>
            </a:r>
          </a:p>
        </p:txBody>
      </p:sp>
      <p:pic>
        <p:nvPicPr>
          <p:cNvPr id="7" name="Image 6" descr="Une image contenant intérieur, en bois&#10;&#10;Le contenu généré par l’IA peut être incorrect.">
            <a:extLst>
              <a:ext uri="{FF2B5EF4-FFF2-40B4-BE49-F238E27FC236}">
                <a16:creationId xmlns:a16="http://schemas.microsoft.com/office/drawing/2014/main" id="{982EB4D9-33F3-ED80-F820-A8ED5B246C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942" y="397659"/>
            <a:ext cx="2726055" cy="6858000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BA37F09-B755-AC25-B5F9-274ED1F2602C}"/>
              </a:ext>
            </a:extLst>
          </p:cNvPr>
          <p:cNvCxnSpPr>
            <a:cxnSpLocks/>
          </p:cNvCxnSpPr>
          <p:nvPr/>
        </p:nvCxnSpPr>
        <p:spPr>
          <a:xfrm flipH="1" flipV="1">
            <a:off x="9439275" y="2061449"/>
            <a:ext cx="942975" cy="348210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742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2F9D-E7BD-5170-162A-E6ED4755A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1CDA18-BB04-198E-8179-FAF97F78E4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6C548D-C8B3-CE78-5AFA-F96953CE58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021E1ACA-3106-FBD6-8FCA-74C4A71DC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AF52DA70-254E-D692-A1F8-0D3808EFF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216247A9-44B2-967D-478C-C9A154A891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FC58353-1B4C-6775-FC18-227A07FC3E58}"/>
              </a:ext>
            </a:extLst>
          </p:cNvPr>
          <p:cNvSpPr txBox="1">
            <a:spLocks noChangeAspect="1"/>
          </p:cNvSpPr>
          <p:nvPr/>
        </p:nvSpPr>
        <p:spPr>
          <a:xfrm>
            <a:off x="372794" y="2640632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Presser l’interrupteur à l’extérieur de la colonne, en bas. </a:t>
            </a:r>
          </a:p>
        </p:txBody>
      </p:sp>
      <p:pic>
        <p:nvPicPr>
          <p:cNvPr id="7" name="Image 6" descr="Une image contenant sol, intérieur, Revêtement de sol, mur&#10;&#10;Le contenu généré par l’IA peut être incorrect.">
            <a:extLst>
              <a:ext uri="{FF2B5EF4-FFF2-40B4-BE49-F238E27FC236}">
                <a16:creationId xmlns:a16="http://schemas.microsoft.com/office/drawing/2014/main" id="{FBBFC334-D865-A0BC-4DF6-213788B003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207" y="0"/>
            <a:ext cx="3857625" cy="6858000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CA727E1-C1C6-5693-1789-90B983790769}"/>
              </a:ext>
            </a:extLst>
          </p:cNvPr>
          <p:cNvCxnSpPr>
            <a:cxnSpLocks/>
          </p:cNvCxnSpPr>
          <p:nvPr/>
        </p:nvCxnSpPr>
        <p:spPr>
          <a:xfrm flipH="1">
            <a:off x="8439150" y="1624012"/>
            <a:ext cx="419100" cy="23145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187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42CEC-6436-5E45-BDEA-1AE9BB37B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ACD12-E909-44EA-6AA0-314E24C439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930F04D-169C-36F1-9DB2-C87FCF3DCC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48BC61AC-5A47-57FA-A658-8856FAB35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6185D967-24EB-AFFA-2100-266137C19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83E50891-97F2-B101-1FB4-793D615B3E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290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78D17C-E669-79BF-D58B-663E1DB095C6}"/>
              </a:ext>
            </a:extLst>
          </p:cNvPr>
          <p:cNvSpPr txBox="1">
            <a:spLocks noChangeAspect="1"/>
          </p:cNvSpPr>
          <p:nvPr/>
        </p:nvSpPr>
        <p:spPr>
          <a:xfrm>
            <a:off x="356365" y="2579636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Dévisser le papillon de la </a:t>
            </a:r>
            <a:r>
              <a:rPr lang="fr-FR" b="1" dirty="0" err="1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ringlight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, la mettre à la verticale et resserrer le papillon. </a:t>
            </a:r>
          </a:p>
        </p:txBody>
      </p:sp>
      <p:pic>
        <p:nvPicPr>
          <p:cNvPr id="7" name="Image 6" descr="Une image contenant évier, en bois, intérieur&#10;&#10;Le contenu généré par l’IA peut être incorrect.">
            <a:extLst>
              <a:ext uri="{FF2B5EF4-FFF2-40B4-BE49-F238E27FC236}">
                <a16:creationId xmlns:a16="http://schemas.microsoft.com/office/drawing/2014/main" id="{E3C52560-94B8-1CA3-7A00-7E29E38F49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242" y="48419"/>
            <a:ext cx="3857625" cy="6858000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6015B0AE-AC87-89D0-C03A-D63A492D439A}"/>
              </a:ext>
            </a:extLst>
          </p:cNvPr>
          <p:cNvCxnSpPr>
            <a:cxnSpLocks/>
          </p:cNvCxnSpPr>
          <p:nvPr/>
        </p:nvCxnSpPr>
        <p:spPr>
          <a:xfrm>
            <a:off x="6677025" y="2809334"/>
            <a:ext cx="25146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821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C548E-8AF3-3B27-82B9-BA5E09AD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C88B5-83BE-E4E7-BF97-5A7F1627DE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D02D4CF-74BB-DF10-8F8F-DA8180F52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B7503A5B-B98A-E4C9-6F29-859D49F24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E11F1E64-93AE-4363-004B-55DB06E69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5C13BC53-BCA2-E663-62A4-19F9925440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137887" y="1984984"/>
            <a:ext cx="6073989" cy="344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EDDE84C-2191-B198-34ED-61CE92F1AD40}"/>
              </a:ext>
            </a:extLst>
          </p:cNvPr>
          <p:cNvSpPr txBox="1">
            <a:spLocks noChangeAspect="1"/>
          </p:cNvSpPr>
          <p:nvPr/>
        </p:nvSpPr>
        <p:spPr>
          <a:xfrm>
            <a:off x="325169" y="2809334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Mettez la </a:t>
            </a:r>
            <a:r>
              <a:rPr lang="fr-FR" b="1" dirty="0" err="1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ringlight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 en marche à l’aide de la télécommande située en haut du panneau arrière du </a:t>
            </a:r>
            <a:r>
              <a:rPr lang="fr-FR" b="1" dirty="0" err="1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photobooth</a:t>
            </a: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. Laisser les réglages au maximum. </a:t>
            </a:r>
          </a:p>
        </p:txBody>
      </p:sp>
      <p:pic>
        <p:nvPicPr>
          <p:cNvPr id="9" name="Image 8" descr="Une image contenant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ACB0F453-7557-020F-B063-74E346B752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829" y="2552700"/>
            <a:ext cx="3857625" cy="6858000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6BAC224A-2A39-1FFD-FAEE-F988CD70A1C7}"/>
              </a:ext>
            </a:extLst>
          </p:cNvPr>
          <p:cNvCxnSpPr>
            <a:cxnSpLocks/>
          </p:cNvCxnSpPr>
          <p:nvPr/>
        </p:nvCxnSpPr>
        <p:spPr>
          <a:xfrm>
            <a:off x="6677025" y="2809334"/>
            <a:ext cx="2771775" cy="252466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508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EC418-DA1A-CC0F-811C-79E4E1093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5A2368-7EDB-47CF-FDBC-CD82A34105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BDADE8-3B86-9090-9537-C163CC1ED5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5 082 100+ Fond Ecran Vintage Photos, taleaux et images libre de droits -  iStock">
            <a:extLst>
              <a:ext uri="{FF2B5EF4-FFF2-40B4-BE49-F238E27FC236}">
                <a16:creationId xmlns:a16="http://schemas.microsoft.com/office/drawing/2014/main" id="{B0389E5F-6259-72BB-29E3-939093D9F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Polic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E5C943EC-2A37-5805-A241-3C2EC444EC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0" y="-658349"/>
            <a:ext cx="2112017" cy="2112017"/>
          </a:xfrm>
          <a:prstGeom prst="rect">
            <a:avLst/>
          </a:prstGeom>
          <a:effectLst>
            <a:outerShdw blurRad="190500" dist="368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illettes d'or avec cadre or brillant sur fond noir transparent fond doré  de luxe | Vecteur Premium">
            <a:extLst>
              <a:ext uri="{FF2B5EF4-FFF2-40B4-BE49-F238E27FC236}">
                <a16:creationId xmlns:a16="http://schemas.microsoft.com/office/drawing/2014/main" id="{F08DE265-7EF7-F47D-605E-0BD8FD8986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3059006" y="1984984"/>
            <a:ext cx="6073989" cy="30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C7D87B1-6C37-F66D-36B6-2E9940A468D4}"/>
              </a:ext>
            </a:extLst>
          </p:cNvPr>
          <p:cNvSpPr txBox="1">
            <a:spLocks noChangeAspect="1"/>
          </p:cNvSpPr>
          <p:nvPr/>
        </p:nvSpPr>
        <p:spPr>
          <a:xfrm>
            <a:off x="3316671" y="2640632"/>
            <a:ext cx="5558659" cy="1795565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Et maintenant, profitez !</a:t>
            </a:r>
          </a:p>
          <a:p>
            <a:pPr algn="ctr">
              <a:lnSpc>
                <a:spcPct val="150000"/>
              </a:lnSpc>
            </a:pPr>
            <a:endParaRPr lang="fr-FR" b="1" dirty="0">
              <a:ln w="3175">
                <a:solidFill>
                  <a:srgbClr val="D3AC51"/>
                </a:solidFill>
                <a:prstDash val="solid"/>
              </a:ln>
              <a:solidFill>
                <a:srgbClr val="D3AC51"/>
              </a:solidFill>
              <a:latin typeface="Footlight MT Light" panose="0204060206030A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  <a:latin typeface="Footlight MT Light" panose="0204060206030A020304" pitchFamily="18" charset="0"/>
              </a:rPr>
              <a:t>Il est conseillé de retirer la photo du bac avant d’en imprimer une nouvelle. </a:t>
            </a:r>
          </a:p>
        </p:txBody>
      </p:sp>
      <p:pic>
        <p:nvPicPr>
          <p:cNvPr id="4" name="Picture 8" descr="Paillettes d'or avec cadre or brillant sur fond noir transparent fond doré  de luxe | Vecteur Premium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D7EA8CD-288A-4C6F-EE7E-9A01E3283C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16529" r="8436" b="15762"/>
          <a:stretch>
            <a:fillRect/>
          </a:stretch>
        </p:blipFill>
        <p:spPr bwMode="auto">
          <a:xfrm>
            <a:off x="5231161" y="5497918"/>
            <a:ext cx="1729673" cy="86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E14034B-05BB-FBAA-A7FD-A373AA369B85}"/>
              </a:ext>
            </a:extLst>
          </p:cNvPr>
          <p:cNvSpPr txBox="1">
            <a:spLocks noChangeAspect="1"/>
          </p:cNvSpPr>
          <p:nvPr/>
        </p:nvSpPr>
        <p:spPr>
          <a:xfrm>
            <a:off x="5506731" y="5690589"/>
            <a:ext cx="1178532" cy="380691"/>
          </a:xfrm>
          <a:prstGeom prst="rect">
            <a:avLst/>
          </a:prstGeom>
          <a:noFill/>
        </p:spPr>
        <p:txBody>
          <a:bodyPr wrap="square" tIns="72000" rtlCol="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n w="3175">
                  <a:solidFill>
                    <a:srgbClr val="D3AC51"/>
                  </a:solidFill>
                  <a:prstDash val="solid"/>
                </a:ln>
                <a:solidFill>
                  <a:srgbClr val="D3AC51"/>
                </a:solidFill>
              </a:rPr>
              <a:t>RETOUR</a:t>
            </a:r>
          </a:p>
        </p:txBody>
      </p:sp>
    </p:spTree>
    <p:extLst>
      <p:ext uri="{BB962C8B-B14F-4D97-AF65-F5344CB8AC3E}">
        <p14:creationId xmlns:p14="http://schemas.microsoft.com/office/powerpoint/2010/main" val="23242995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424</Words>
  <Application>Microsoft Office PowerPoint</Application>
  <PresentationFormat>Grand écran</PresentationFormat>
  <Paragraphs>39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Amarillo</vt:lpstr>
      <vt:lpstr>Aptos</vt:lpstr>
      <vt:lpstr>Aptos Display</vt:lpstr>
      <vt:lpstr>Arial</vt:lpstr>
      <vt:lpstr>Footlight MT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14858</dc:creator>
  <cp:lastModifiedBy>aurélien mazoué</cp:lastModifiedBy>
  <cp:revision>10</cp:revision>
  <dcterms:created xsi:type="dcterms:W3CDTF">2025-07-16T09:18:28Z</dcterms:created>
  <dcterms:modified xsi:type="dcterms:W3CDTF">2025-08-18T13:15:03Z</dcterms:modified>
</cp:coreProperties>
</file>